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82" r:id="rId9"/>
    <p:sldId id="284" r:id="rId10"/>
    <p:sldId id="286" r:id="rId11"/>
    <p:sldId id="261" r:id="rId12"/>
    <p:sldId id="264" r:id="rId13"/>
    <p:sldId id="257" r:id="rId14"/>
    <p:sldId id="262" r:id="rId15"/>
    <p:sldId id="259" r:id="rId16"/>
    <p:sldId id="285" r:id="rId17"/>
    <p:sldId id="258" r:id="rId18"/>
    <p:sldId id="265" r:id="rId19"/>
    <p:sldId id="272" r:id="rId20"/>
    <p:sldId id="276" r:id="rId21"/>
    <p:sldId id="277" r:id="rId22"/>
    <p:sldId id="278" r:id="rId23"/>
    <p:sldId id="275" r:id="rId24"/>
    <p:sldId id="279" r:id="rId25"/>
    <p:sldId id="280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51579-3EAD-4BD3-8DAF-D8E0FABBE574}" v="1" dt="2023-04-19T00:38:09.474"/>
    <p1510:client id="{05929006-47FF-35C0-DE54-E8A12A7F405D}" v="389" dt="2023-04-19T05:16:20.368"/>
    <p1510:client id="{079B206A-3BC4-83C2-7A2C-F20E748F763F}" v="362" dt="2023-04-19T09:12:04.729"/>
    <p1510:client id="{1CD5F139-C00E-47A3-AF71-AAFD5A1182B3}" v="7" dt="2023-04-28T04:57:28.658"/>
    <p1510:client id="{1FCE6D81-8832-421D-BFC4-5F3C8886D07D}" v="43" dt="2023-04-19T11:40:41.631"/>
    <p1510:client id="{27554DA8-F164-48C7-BC3B-7E4360DB2C57}" v="1" dt="2023-04-21T06:54:50.320"/>
    <p1510:client id="{39B09DF2-9F90-4981-B349-6680FD920663}" v="96" dt="2023-04-19T10:30:16.856"/>
    <p1510:client id="{3FE77030-9BC5-4141-9A97-C3C8C17C801B}" v="152" dt="2023-04-19T10:02:23.139"/>
    <p1510:client id="{4D206191-642C-446B-B0E6-1A6E20BF01F4}" v="2" dt="2023-04-19T10:32:26.440"/>
    <p1510:client id="{599B375C-CD8B-754E-7264-ACCEC9D4387A}" v="64" dt="2023-04-19T07:34:02.573"/>
    <p1510:client id="{63D022F7-8AC5-4292-865F-F90995B69213}" v="6" dt="2023-04-20T11:30:44.532"/>
    <p1510:client id="{6A9544BA-C417-4D53-BC26-D1F2F4CD35A5}" v="6" dt="2023-04-19T00:37:10.035"/>
    <p1510:client id="{731AA331-04D0-407B-83D3-91EA535AFDCA}" v="4" dt="2023-04-28T05:12:58.485"/>
    <p1510:client id="{9A18BC60-5CAC-43EE-AEB8-FFBE47CF9255}" v="206" dt="2023-04-19T09:42:58.540"/>
    <p1510:client id="{9C2E8F01-7961-4E79-A2C2-CE3C9DDF330C}" v="29" dt="2023-04-20T12:04:49.847"/>
    <p1510:client id="{AA737F5B-5DC1-46BA-BC62-4C04338647EC}" v="37" dt="2023-04-19T08:12:00.874"/>
    <p1510:client id="{ADD156C9-EA60-42B2-AA8A-C25C1280D0AF}" v="366" dt="2023-04-19T11:02:25.179"/>
    <p1510:client id="{D8744BC7-07E7-440E-9858-4427EE39DDD2}" v="21" dt="2023-04-18T07:51:32.439"/>
    <p1510:client id="{DBA9A583-5F90-4857-94D1-39C5B5E4F0BA}" v="59" dt="2023-04-18T09:11:51.474"/>
    <p1510:client id="{E42F7AD5-05E4-4143-9591-77D4BC0AC995}" v="18" dt="2023-04-21T07:04:27.652"/>
    <p1510:client id="{E84BC4B0-A76F-ACD0-5C7E-72CF71C5E1E8}" v="443" dt="2023-04-20T11:56:26.604"/>
    <p1510:client id="{FDAA22AA-8DF9-26ED-29A7-F5A3FE0ECF02}" v="54" dt="2023-04-21T04:15:34.075"/>
    <p1510:client id="{FF8A7C22-72AA-D881-3619-7DEF87E6EBF5}" v="14" dt="2023-04-19T11:38:0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Vete" userId="S::uma.vete@citiustech.com::edf48531-3d5d-4421-b01e-f7ec97908cb1" providerId="AD" clId="Web-{05351579-3EAD-4BD3-8DAF-D8E0FABBE574}"/>
    <pc:docChg chg="modSld">
      <pc:chgData name="Uma Vete" userId="S::uma.vete@citiustech.com::edf48531-3d5d-4421-b01e-f7ec97908cb1" providerId="AD" clId="Web-{05351579-3EAD-4BD3-8DAF-D8E0FABBE574}" dt="2023-04-19T00:38:09.474" v="0" actId="20577"/>
      <pc:docMkLst>
        <pc:docMk/>
      </pc:docMkLst>
      <pc:sldChg chg="modSp">
        <pc:chgData name="Uma Vete" userId="S::uma.vete@citiustech.com::edf48531-3d5d-4421-b01e-f7ec97908cb1" providerId="AD" clId="Web-{05351579-3EAD-4BD3-8DAF-D8E0FABBE574}" dt="2023-04-19T00:38:09.474" v="0" actId="20577"/>
        <pc:sldMkLst>
          <pc:docMk/>
          <pc:sldMk cId="109857222" sldId="256"/>
        </pc:sldMkLst>
        <pc:spChg chg="mod">
          <ac:chgData name="Uma Vete" userId="S::uma.vete@citiustech.com::edf48531-3d5d-4421-b01e-f7ec97908cb1" providerId="AD" clId="Web-{05351579-3EAD-4BD3-8DAF-D8E0FABBE574}" dt="2023-04-19T00:38:09.474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unil Kumar Perumalla" userId="S::sunilkumar.perumalla@citiustech.com::d3aa9d1f-af76-46e6-ab7d-ca93aecd804a" providerId="AD" clId="Web-{AA737F5B-5DC1-46BA-BC62-4C04338647EC}"/>
    <pc:docChg chg="addSld modSld">
      <pc:chgData name="Sunil Kumar Perumalla" userId="S::sunilkumar.perumalla@citiustech.com::d3aa9d1f-af76-46e6-ab7d-ca93aecd804a" providerId="AD" clId="Web-{AA737F5B-5DC1-46BA-BC62-4C04338647EC}" dt="2023-04-19T08:11:58.280" v="34" actId="20577"/>
      <pc:docMkLst>
        <pc:docMk/>
      </pc:docMkLst>
      <pc:sldChg chg="new">
        <pc:chgData name="Sunil Kumar Perumalla" userId="S::sunilkumar.perumalla@citiustech.com::d3aa9d1f-af76-46e6-ab7d-ca93aecd804a" providerId="AD" clId="Web-{AA737F5B-5DC1-46BA-BC62-4C04338647EC}" dt="2023-04-19T08:10:00.480" v="0"/>
        <pc:sldMkLst>
          <pc:docMk/>
          <pc:sldMk cId="961659219" sldId="273"/>
        </pc:sldMkLst>
      </pc:sldChg>
      <pc:sldChg chg="modSp new">
        <pc:chgData name="Sunil Kumar Perumalla" userId="S::sunilkumar.perumalla@citiustech.com::d3aa9d1f-af76-46e6-ab7d-ca93aecd804a" providerId="AD" clId="Web-{AA737F5B-5DC1-46BA-BC62-4C04338647EC}" dt="2023-04-19T08:11:12.592" v="22" actId="20577"/>
        <pc:sldMkLst>
          <pc:docMk/>
          <pc:sldMk cId="1896678991" sldId="274"/>
        </pc:sldMkLst>
        <pc:spChg chg="mod">
          <ac:chgData name="Sunil Kumar Perumalla" userId="S::sunilkumar.perumalla@citiustech.com::d3aa9d1f-af76-46e6-ab7d-ca93aecd804a" providerId="AD" clId="Web-{AA737F5B-5DC1-46BA-BC62-4C04338647EC}" dt="2023-04-19T08:10:31.622" v="15" actId="14100"/>
          <ac:spMkLst>
            <pc:docMk/>
            <pc:sldMk cId="1896678991" sldId="274"/>
            <ac:spMk id="2" creationId="{77FC63DC-8CD6-071B-FF89-26AD57B29529}"/>
          </ac:spMkLst>
        </pc:spChg>
        <pc:spChg chg="mod">
          <ac:chgData name="Sunil Kumar Perumalla" userId="S::sunilkumar.perumalla@citiustech.com::d3aa9d1f-af76-46e6-ab7d-ca93aecd804a" providerId="AD" clId="Web-{AA737F5B-5DC1-46BA-BC62-4C04338647EC}" dt="2023-04-19T08:11:12.592" v="22" actId="20577"/>
          <ac:spMkLst>
            <pc:docMk/>
            <pc:sldMk cId="1896678991" sldId="274"/>
            <ac:spMk id="3" creationId="{323F7C7A-18D0-2F97-DF08-CB9798EBA550}"/>
          </ac:spMkLst>
        </pc:spChg>
      </pc:sldChg>
      <pc:sldChg chg="modSp add replId">
        <pc:chgData name="Sunil Kumar Perumalla" userId="S::sunilkumar.perumalla@citiustech.com::d3aa9d1f-af76-46e6-ab7d-ca93aecd804a" providerId="AD" clId="Web-{AA737F5B-5DC1-46BA-BC62-4C04338647EC}" dt="2023-04-19T08:11:58.280" v="34" actId="20577"/>
        <pc:sldMkLst>
          <pc:docMk/>
          <pc:sldMk cId="1173714663" sldId="275"/>
        </pc:sldMkLst>
        <pc:spChg chg="mod">
          <ac:chgData name="Sunil Kumar Perumalla" userId="S::sunilkumar.perumalla@citiustech.com::d3aa9d1f-af76-46e6-ab7d-ca93aecd804a" providerId="AD" clId="Web-{AA737F5B-5DC1-46BA-BC62-4C04338647EC}" dt="2023-04-19T08:11:58.280" v="34" actId="20577"/>
          <ac:spMkLst>
            <pc:docMk/>
            <pc:sldMk cId="1173714663" sldId="275"/>
            <ac:spMk id="2" creationId="{4CB9C415-FA50-9651-05D5-433D00318451}"/>
          </ac:spMkLst>
        </pc:spChg>
      </pc:sldChg>
    </pc:docChg>
  </pc:docChgLst>
  <pc:docChgLst>
    <pc:chgData name="Uma Vete" userId="S::uma.vete@citiustech.com::edf48531-3d5d-4421-b01e-f7ec97908cb1" providerId="AD" clId="Web-{6A9544BA-C417-4D53-BC26-D1F2F4CD35A5}"/>
    <pc:docChg chg="addSld modSld">
      <pc:chgData name="Uma Vete" userId="S::uma.vete@citiustech.com::edf48531-3d5d-4421-b01e-f7ec97908cb1" providerId="AD" clId="Web-{6A9544BA-C417-4D53-BC26-D1F2F4CD35A5}" dt="2023-04-19T00:37:10.035" v="5" actId="20577"/>
      <pc:docMkLst>
        <pc:docMk/>
      </pc:docMkLst>
      <pc:sldChg chg="modSp">
        <pc:chgData name="Uma Vete" userId="S::uma.vete@citiustech.com::edf48531-3d5d-4421-b01e-f7ec97908cb1" providerId="AD" clId="Web-{6A9544BA-C417-4D53-BC26-D1F2F4CD35A5}" dt="2023-04-19T00:37:10.035" v="5" actId="20577"/>
        <pc:sldMkLst>
          <pc:docMk/>
          <pc:sldMk cId="109857222" sldId="256"/>
        </pc:sldMkLst>
        <pc:spChg chg="mod">
          <ac:chgData name="Uma Vete" userId="S::uma.vete@citiustech.com::edf48531-3d5d-4421-b01e-f7ec97908cb1" providerId="AD" clId="Web-{6A9544BA-C417-4D53-BC26-D1F2F4CD35A5}" dt="2023-04-19T00:37:10.035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Uma Vete" userId="S::uma.vete@citiustech.com::edf48531-3d5d-4421-b01e-f7ec97908cb1" providerId="AD" clId="Web-{6A9544BA-C417-4D53-BC26-D1F2F4CD35A5}" dt="2023-04-19T00:36:36.175" v="0"/>
        <pc:sldMkLst>
          <pc:docMk/>
          <pc:sldMk cId="2378287161" sldId="260"/>
        </pc:sldMkLst>
      </pc:sldChg>
    </pc:docChg>
  </pc:docChgLst>
  <pc:docChgLst>
    <pc:chgData name="Sunil Kumar Perumalla" userId="S::sunilkumar.perumalla@citiustech.com::d3aa9d1f-af76-46e6-ab7d-ca93aecd804a" providerId="AD" clId="Web-{9C2E8F01-7961-4E79-A2C2-CE3C9DDF330C}"/>
    <pc:docChg chg="modSld">
      <pc:chgData name="Sunil Kumar Perumalla" userId="S::sunilkumar.perumalla@citiustech.com::d3aa9d1f-af76-46e6-ab7d-ca93aecd804a" providerId="AD" clId="Web-{9C2E8F01-7961-4E79-A2C2-CE3C9DDF330C}" dt="2023-04-20T12:04:49.003" v="27" actId="20577"/>
      <pc:docMkLst>
        <pc:docMk/>
      </pc:docMkLst>
      <pc:sldChg chg="modSp">
        <pc:chgData name="Sunil Kumar Perumalla" userId="S::sunilkumar.perumalla@citiustech.com::d3aa9d1f-af76-46e6-ab7d-ca93aecd804a" providerId="AD" clId="Web-{9C2E8F01-7961-4E79-A2C2-CE3C9DDF330C}" dt="2023-04-20T12:04:49.003" v="27" actId="20577"/>
        <pc:sldMkLst>
          <pc:docMk/>
          <pc:sldMk cId="4070025379" sldId="282"/>
        </pc:sldMkLst>
        <pc:spChg chg="mod">
          <ac:chgData name="Sunil Kumar Perumalla" userId="S::sunilkumar.perumalla@citiustech.com::d3aa9d1f-af76-46e6-ab7d-ca93aecd804a" providerId="AD" clId="Web-{9C2E8F01-7961-4E79-A2C2-CE3C9DDF330C}" dt="2023-04-20T12:04:49.003" v="27" actId="20577"/>
          <ac:spMkLst>
            <pc:docMk/>
            <pc:sldMk cId="4070025379" sldId="282"/>
            <ac:spMk id="3" creationId="{917827E4-6B2B-5DFC-9FCC-B334C4D09975}"/>
          </ac:spMkLst>
        </pc:spChg>
      </pc:sldChg>
    </pc:docChg>
  </pc:docChgLst>
  <pc:docChgLst>
    <pc:chgData name="Sunil Kumar Perumalla" userId="S::sunilkumar.perumalla@citiustech.com::d3aa9d1f-af76-46e6-ab7d-ca93aecd804a" providerId="AD" clId="Web-{ADD156C9-EA60-42B2-AA8A-C25C1280D0AF}"/>
    <pc:docChg chg="addSld delSld modSld">
      <pc:chgData name="Sunil Kumar Perumalla" userId="S::sunilkumar.perumalla@citiustech.com::d3aa9d1f-af76-46e6-ab7d-ca93aecd804a" providerId="AD" clId="Web-{ADD156C9-EA60-42B2-AA8A-C25C1280D0AF}" dt="2023-04-19T11:02:25.179" v="364" actId="20577"/>
      <pc:docMkLst>
        <pc:docMk/>
      </pc:docMkLst>
      <pc:sldChg chg="del">
        <pc:chgData name="Sunil Kumar Perumalla" userId="S::sunilkumar.perumalla@citiustech.com::d3aa9d1f-af76-46e6-ab7d-ca93aecd804a" providerId="AD" clId="Web-{ADD156C9-EA60-42B2-AA8A-C25C1280D0AF}" dt="2023-04-19T10:47:42.090" v="1"/>
        <pc:sldMkLst>
          <pc:docMk/>
          <pc:sldMk cId="307996133" sldId="281"/>
        </pc:sldMkLst>
      </pc:sldChg>
      <pc:sldChg chg="modSp add replId">
        <pc:chgData name="Sunil Kumar Perumalla" userId="S::sunilkumar.perumalla@citiustech.com::d3aa9d1f-af76-46e6-ab7d-ca93aecd804a" providerId="AD" clId="Web-{ADD156C9-EA60-42B2-AA8A-C25C1280D0AF}" dt="2023-04-19T10:53:59.439" v="231" actId="20577"/>
        <pc:sldMkLst>
          <pc:docMk/>
          <pc:sldMk cId="4070025379" sldId="282"/>
        </pc:sldMkLst>
        <pc:spChg chg="mod">
          <ac:chgData name="Sunil Kumar Perumalla" userId="S::sunilkumar.perumalla@citiustech.com::d3aa9d1f-af76-46e6-ab7d-ca93aecd804a" providerId="AD" clId="Web-{ADD156C9-EA60-42B2-AA8A-C25C1280D0AF}" dt="2023-04-19T10:48:11.888" v="25" actId="20577"/>
          <ac:spMkLst>
            <pc:docMk/>
            <pc:sldMk cId="4070025379" sldId="282"/>
            <ac:spMk id="2" creationId="{EBE0838D-3C64-4ED8-DBAF-3ADEE9C6097D}"/>
          </ac:spMkLst>
        </pc:spChg>
        <pc:spChg chg="mod">
          <ac:chgData name="Sunil Kumar Perumalla" userId="S::sunilkumar.perumalla@citiustech.com::d3aa9d1f-af76-46e6-ab7d-ca93aecd804a" providerId="AD" clId="Web-{ADD156C9-EA60-42B2-AA8A-C25C1280D0AF}" dt="2023-04-19T10:53:59.439" v="231" actId="20577"/>
          <ac:spMkLst>
            <pc:docMk/>
            <pc:sldMk cId="4070025379" sldId="282"/>
            <ac:spMk id="3" creationId="{917827E4-6B2B-5DFC-9FCC-B334C4D09975}"/>
          </ac:spMkLst>
        </pc:spChg>
      </pc:sldChg>
      <pc:sldChg chg="new del">
        <pc:chgData name="Sunil Kumar Perumalla" userId="S::sunilkumar.perumalla@citiustech.com::d3aa9d1f-af76-46e6-ab7d-ca93aecd804a" providerId="AD" clId="Web-{ADD156C9-EA60-42B2-AA8A-C25C1280D0AF}" dt="2023-04-19T10:54:38.549" v="234"/>
        <pc:sldMkLst>
          <pc:docMk/>
          <pc:sldMk cId="409881226" sldId="283"/>
        </pc:sldMkLst>
      </pc:sldChg>
      <pc:sldChg chg="modSp add replId">
        <pc:chgData name="Sunil Kumar Perumalla" userId="S::sunilkumar.perumalla@citiustech.com::d3aa9d1f-af76-46e6-ab7d-ca93aecd804a" providerId="AD" clId="Web-{ADD156C9-EA60-42B2-AA8A-C25C1280D0AF}" dt="2023-04-19T11:02:25.179" v="364" actId="20577"/>
        <pc:sldMkLst>
          <pc:docMk/>
          <pc:sldMk cId="2939429513" sldId="284"/>
        </pc:sldMkLst>
        <pc:spChg chg="mod">
          <ac:chgData name="Sunil Kumar Perumalla" userId="S::sunilkumar.perumalla@citiustech.com::d3aa9d1f-af76-46e6-ab7d-ca93aecd804a" providerId="AD" clId="Web-{ADD156C9-EA60-42B2-AA8A-C25C1280D0AF}" dt="2023-04-19T11:02:25.179" v="364" actId="20577"/>
          <ac:spMkLst>
            <pc:docMk/>
            <pc:sldMk cId="2939429513" sldId="284"/>
            <ac:spMk id="3" creationId="{917827E4-6B2B-5DFC-9FCC-B334C4D09975}"/>
          </ac:spMkLst>
        </pc:spChg>
      </pc:sldChg>
    </pc:docChg>
  </pc:docChgLst>
  <pc:docChgLst>
    <pc:chgData name="Pankaj Yadav" userId="S::pankaj.yadav@citiustech.com::a8e49900-9a66-44af-a154-1af693d45881" providerId="AD" clId="Web-{079B206A-3BC4-83C2-7A2C-F20E748F763F}"/>
    <pc:docChg chg="addSld delSld modSld sldOrd">
      <pc:chgData name="Pankaj Yadav" userId="S::pankaj.yadav@citiustech.com::a8e49900-9a66-44af-a154-1af693d45881" providerId="AD" clId="Web-{079B206A-3BC4-83C2-7A2C-F20E748F763F}" dt="2023-04-19T09:12:04.729" v="363" actId="14100"/>
      <pc:docMkLst>
        <pc:docMk/>
      </pc:docMkLst>
      <pc:sldChg chg="modSp">
        <pc:chgData name="Pankaj Yadav" userId="S::pankaj.yadav@citiustech.com::a8e49900-9a66-44af-a154-1af693d45881" providerId="AD" clId="Web-{079B206A-3BC4-83C2-7A2C-F20E748F763F}" dt="2023-04-19T08:45:49.154" v="27" actId="1076"/>
        <pc:sldMkLst>
          <pc:docMk/>
          <pc:sldMk cId="4290634818" sldId="272"/>
        </pc:sldMkLst>
        <pc:spChg chg="mod">
          <ac:chgData name="Pankaj Yadav" userId="S::pankaj.yadav@citiustech.com::a8e49900-9a66-44af-a154-1af693d45881" providerId="AD" clId="Web-{079B206A-3BC4-83C2-7A2C-F20E748F763F}" dt="2023-04-19T08:45:49.154" v="27" actId="1076"/>
          <ac:spMkLst>
            <pc:docMk/>
            <pc:sldMk cId="4290634818" sldId="272"/>
            <ac:spMk id="3" creationId="{8B70123E-C15A-F93C-5C71-C2AA5F3104C2}"/>
          </ac:spMkLst>
        </pc:spChg>
      </pc:sldChg>
      <pc:sldChg chg="modSp del">
        <pc:chgData name="Pankaj Yadav" userId="S::pankaj.yadav@citiustech.com::a8e49900-9a66-44af-a154-1af693d45881" providerId="AD" clId="Web-{079B206A-3BC4-83C2-7A2C-F20E748F763F}" dt="2023-04-19T09:05:08.154" v="307"/>
        <pc:sldMkLst>
          <pc:docMk/>
          <pc:sldMk cId="961659219" sldId="273"/>
        </pc:sldMkLst>
        <pc:spChg chg="mod">
          <ac:chgData name="Pankaj Yadav" userId="S::pankaj.yadav@citiustech.com::a8e49900-9a66-44af-a154-1af693d45881" providerId="AD" clId="Web-{079B206A-3BC4-83C2-7A2C-F20E748F763F}" dt="2023-04-19T08:46:42.062" v="36" actId="20577"/>
          <ac:spMkLst>
            <pc:docMk/>
            <pc:sldMk cId="961659219" sldId="273"/>
            <ac:spMk id="2" creationId="{5E6F4CFF-A69B-5F32-B0ED-A06C07FD47C1}"/>
          </ac:spMkLst>
        </pc:spChg>
      </pc:sldChg>
      <pc:sldChg chg="modSp add ord replId">
        <pc:chgData name="Pankaj Yadav" userId="S::pankaj.yadav@citiustech.com::a8e49900-9a66-44af-a154-1af693d45881" providerId="AD" clId="Web-{079B206A-3BC4-83C2-7A2C-F20E748F763F}" dt="2023-04-19T09:03:35.261" v="305" actId="1076"/>
        <pc:sldMkLst>
          <pc:docMk/>
          <pc:sldMk cId="1743081240" sldId="276"/>
        </pc:sldMkLst>
        <pc:spChg chg="mod">
          <ac:chgData name="Pankaj Yadav" userId="S::pankaj.yadav@citiustech.com::a8e49900-9a66-44af-a154-1af693d45881" providerId="AD" clId="Web-{079B206A-3BC4-83C2-7A2C-F20E748F763F}" dt="2023-04-19T08:52:04.446" v="129" actId="1076"/>
          <ac:spMkLst>
            <pc:docMk/>
            <pc:sldMk cId="1743081240" sldId="276"/>
            <ac:spMk id="2" creationId="{9DB139CD-8FA5-32AC-95A5-483F17927619}"/>
          </ac:spMkLst>
        </pc:spChg>
        <pc:spChg chg="mod">
          <ac:chgData name="Pankaj Yadav" userId="S::pankaj.yadav@citiustech.com::a8e49900-9a66-44af-a154-1af693d45881" providerId="AD" clId="Web-{079B206A-3BC4-83C2-7A2C-F20E748F763F}" dt="2023-04-19T09:03:35.261" v="305" actId="1076"/>
          <ac:spMkLst>
            <pc:docMk/>
            <pc:sldMk cId="1743081240" sldId="276"/>
            <ac:spMk id="3" creationId="{8B70123E-C15A-F93C-5C71-C2AA5F3104C2}"/>
          </ac:spMkLst>
        </pc:spChg>
      </pc:sldChg>
      <pc:sldChg chg="addSp delSp modSp add mod replId setBg addAnim delAnim setClrOvrMap">
        <pc:chgData name="Pankaj Yadav" userId="S::pankaj.yadav@citiustech.com::a8e49900-9a66-44af-a154-1af693d45881" providerId="AD" clId="Web-{079B206A-3BC4-83C2-7A2C-F20E748F763F}" dt="2023-04-19T09:09:55.679" v="350" actId="1076"/>
        <pc:sldMkLst>
          <pc:docMk/>
          <pc:sldMk cId="2563407008" sldId="277"/>
        </pc:sldMkLst>
        <pc:spChg chg="mod ord">
          <ac:chgData name="Pankaj Yadav" userId="S::pankaj.yadav@citiustech.com::a8e49900-9a66-44af-a154-1af693d45881" providerId="AD" clId="Web-{079B206A-3BC4-83C2-7A2C-F20E748F763F}" dt="2023-04-19T09:09:55.679" v="350" actId="1076"/>
          <ac:spMkLst>
            <pc:docMk/>
            <pc:sldMk cId="2563407008" sldId="277"/>
            <ac:spMk id="2" creationId="{9DB139CD-8FA5-32AC-95A5-483F17927619}"/>
          </ac:spMkLst>
        </pc:spChg>
        <pc:spChg chg="add del mod">
          <ac:chgData name="Pankaj Yadav" userId="S::pankaj.yadav@citiustech.com::a8e49900-9a66-44af-a154-1af693d45881" providerId="AD" clId="Web-{079B206A-3BC4-83C2-7A2C-F20E748F763F}" dt="2023-04-19T09:09:08.615" v="341"/>
          <ac:spMkLst>
            <pc:docMk/>
            <pc:sldMk cId="2563407008" sldId="277"/>
            <ac:spMk id="3" creationId="{8B70123E-C15A-F93C-5C71-C2AA5F3104C2}"/>
          </ac:spMkLst>
        </pc:spChg>
        <pc:spChg chg="add del">
          <ac:chgData name="Pankaj Yadav" userId="S::pankaj.yadav@citiustech.com::a8e49900-9a66-44af-a154-1af693d45881" providerId="AD" clId="Web-{079B206A-3BC4-83C2-7A2C-F20E748F763F}" dt="2023-04-19T09:09:03.880" v="339"/>
          <ac:spMkLst>
            <pc:docMk/>
            <pc:sldMk cId="2563407008" sldId="277"/>
            <ac:spMk id="17" creationId="{A6073935-E043-4801-AF06-06093A9145F7}"/>
          </ac:spMkLst>
        </pc:spChg>
        <pc:spChg chg="add del">
          <ac:chgData name="Pankaj Yadav" userId="S::pankaj.yadav@citiustech.com::a8e49900-9a66-44af-a154-1af693d45881" providerId="AD" clId="Web-{079B206A-3BC4-83C2-7A2C-F20E748F763F}" dt="2023-04-19T09:09:03.880" v="339"/>
          <ac:spMkLst>
            <pc:docMk/>
            <pc:sldMk cId="2563407008" sldId="277"/>
            <ac:spMk id="27" creationId="{8D6B9972-4A81-4223-9901-0E559A1D5E59}"/>
          </ac:spMkLst>
        </pc:spChg>
        <pc:spChg chg="add del">
          <ac:chgData name="Pankaj Yadav" userId="S::pankaj.yadav@citiustech.com::a8e49900-9a66-44af-a154-1af693d45881" providerId="AD" clId="Web-{079B206A-3BC4-83C2-7A2C-F20E748F763F}" dt="2023-04-19T09:08:26.426" v="331"/>
          <ac:spMkLst>
            <pc:docMk/>
            <pc:sldMk cId="2563407008" sldId="277"/>
            <ac:spMk id="40" creationId="{C2A2366C-96BE-4587-BABC-529047265AC1}"/>
          </ac:spMkLst>
        </pc:spChg>
        <pc:spChg chg="add del">
          <ac:chgData name="Pankaj Yadav" userId="S::pankaj.yadav@citiustech.com::a8e49900-9a66-44af-a154-1af693d45881" providerId="AD" clId="Web-{079B206A-3BC4-83C2-7A2C-F20E748F763F}" dt="2023-04-19T09:08:59.865" v="337"/>
          <ac:spMkLst>
            <pc:docMk/>
            <pc:sldMk cId="2563407008" sldId="277"/>
            <ac:spMk id="50" creationId="{8D6B9972-4A81-4223-9901-0E559A1D5E59}"/>
          </ac:spMkLst>
        </pc:spChg>
        <pc:spChg chg="add del">
          <ac:chgData name="Pankaj Yadav" userId="S::pankaj.yadav@citiustech.com::a8e49900-9a66-44af-a154-1af693d45881" providerId="AD" clId="Web-{079B206A-3BC4-83C2-7A2C-F20E748F763F}" dt="2023-04-19T09:08:59.865" v="337"/>
          <ac:spMkLst>
            <pc:docMk/>
            <pc:sldMk cId="2563407008" sldId="277"/>
            <ac:spMk id="51" creationId="{A6073935-E043-4801-AF06-06093A9145F7}"/>
          </ac:spMkLst>
        </pc:spChg>
        <pc:grpChg chg="add del">
          <ac:chgData name="Pankaj Yadav" userId="S::pankaj.yadav@citiustech.com::a8e49900-9a66-44af-a154-1af693d45881" providerId="AD" clId="Web-{079B206A-3BC4-83C2-7A2C-F20E748F763F}" dt="2023-04-19T09:09:03.880" v="339"/>
          <ac:grpSpMkLst>
            <pc:docMk/>
            <pc:sldMk cId="2563407008" sldId="277"/>
            <ac:grpSpMk id="9" creationId="{C616B3DC-C165-433D-9187-62DCC0E317D3}"/>
          </ac:grpSpMkLst>
        </pc:grpChg>
        <pc:grpChg chg="add del">
          <ac:chgData name="Pankaj Yadav" userId="S::pankaj.yadav@citiustech.com::a8e49900-9a66-44af-a154-1af693d45881" providerId="AD" clId="Web-{079B206A-3BC4-83C2-7A2C-F20E748F763F}" dt="2023-04-19T09:09:03.880" v="339"/>
          <ac:grpSpMkLst>
            <pc:docMk/>
            <pc:sldMk cId="2563407008" sldId="277"/>
            <ac:grpSpMk id="19" creationId="{8AC26FF4-D6F9-4A94-A837-D051A101EDD3}"/>
          </ac:grpSpMkLst>
        </pc:grpChg>
        <pc:grpChg chg="add del">
          <ac:chgData name="Pankaj Yadav" userId="S::pankaj.yadav@citiustech.com::a8e49900-9a66-44af-a154-1af693d45881" providerId="AD" clId="Web-{079B206A-3BC4-83C2-7A2C-F20E748F763F}" dt="2023-04-19T09:08:26.426" v="331"/>
          <ac:grpSpMkLst>
            <pc:docMk/>
            <pc:sldMk cId="2563407008" sldId="277"/>
            <ac:grpSpMk id="32" creationId="{08F94D66-27EC-4CB8-8226-D7F41C161863}"/>
          </ac:grpSpMkLst>
        </pc:grpChg>
        <pc:grpChg chg="add del">
          <ac:chgData name="Pankaj Yadav" userId="S::pankaj.yadav@citiustech.com::a8e49900-9a66-44af-a154-1af693d45881" providerId="AD" clId="Web-{079B206A-3BC4-83C2-7A2C-F20E748F763F}" dt="2023-04-19T09:08:59.865" v="337"/>
          <ac:grpSpMkLst>
            <pc:docMk/>
            <pc:sldMk cId="2563407008" sldId="277"/>
            <ac:grpSpMk id="42" creationId="{8AC26FF4-D6F9-4A94-A837-D051A101EDD3}"/>
          </ac:grpSpMkLst>
        </pc:grpChg>
        <pc:grpChg chg="add del">
          <ac:chgData name="Pankaj Yadav" userId="S::pankaj.yadav@citiustech.com::a8e49900-9a66-44af-a154-1af693d45881" providerId="AD" clId="Web-{079B206A-3BC4-83C2-7A2C-F20E748F763F}" dt="2023-04-19T09:08:59.865" v="337"/>
          <ac:grpSpMkLst>
            <pc:docMk/>
            <pc:sldMk cId="2563407008" sldId="277"/>
            <ac:grpSpMk id="49" creationId="{C616B3DC-C165-433D-9187-62DCC0E317D3}"/>
          </ac:grpSpMkLst>
        </pc:grpChg>
        <pc:picChg chg="add mod">
          <ac:chgData name="Pankaj Yadav" userId="S::pankaj.yadav@citiustech.com::a8e49900-9a66-44af-a154-1af693d45881" providerId="AD" clId="Web-{079B206A-3BC4-83C2-7A2C-F20E748F763F}" dt="2023-04-19T09:09:48.741" v="349" actId="14100"/>
          <ac:picMkLst>
            <pc:docMk/>
            <pc:sldMk cId="2563407008" sldId="277"/>
            <ac:picMk id="4" creationId="{6A30EBDA-F1B0-7EDA-7FE0-9616D6FFB2F6}"/>
          </ac:picMkLst>
        </pc:picChg>
      </pc:sldChg>
      <pc:sldChg chg="addSp delSp modSp add replId">
        <pc:chgData name="Pankaj Yadav" userId="S::pankaj.yadav@citiustech.com::a8e49900-9a66-44af-a154-1af693d45881" providerId="AD" clId="Web-{079B206A-3BC4-83C2-7A2C-F20E748F763F}" dt="2023-04-19T09:12:04.729" v="363" actId="14100"/>
        <pc:sldMkLst>
          <pc:docMk/>
          <pc:sldMk cId="2246859499" sldId="278"/>
        </pc:sldMkLst>
        <pc:picChg chg="add del mod">
          <ac:chgData name="Pankaj Yadav" userId="S::pankaj.yadav@citiustech.com::a8e49900-9a66-44af-a154-1af693d45881" providerId="AD" clId="Web-{079B206A-3BC4-83C2-7A2C-F20E748F763F}" dt="2023-04-19T09:10:38.899" v="353"/>
          <ac:picMkLst>
            <pc:docMk/>
            <pc:sldMk cId="2246859499" sldId="278"/>
            <ac:picMk id="3" creationId="{30733766-E9E0-B5D4-9C92-708235CF64BB}"/>
          </ac:picMkLst>
        </pc:picChg>
        <pc:picChg chg="del">
          <ac:chgData name="Pankaj Yadav" userId="S::pankaj.yadav@citiustech.com::a8e49900-9a66-44af-a154-1af693d45881" providerId="AD" clId="Web-{079B206A-3BC4-83C2-7A2C-F20E748F763F}" dt="2023-04-19T09:10:47.164" v="354"/>
          <ac:picMkLst>
            <pc:docMk/>
            <pc:sldMk cId="2246859499" sldId="278"/>
            <ac:picMk id="4" creationId="{6A30EBDA-F1B0-7EDA-7FE0-9616D6FFB2F6}"/>
          </ac:picMkLst>
        </pc:picChg>
        <pc:picChg chg="add mod">
          <ac:chgData name="Pankaj Yadav" userId="S::pankaj.yadav@citiustech.com::a8e49900-9a66-44af-a154-1af693d45881" providerId="AD" clId="Web-{079B206A-3BC4-83C2-7A2C-F20E748F763F}" dt="2023-04-19T09:12:04.729" v="363" actId="14100"/>
          <ac:picMkLst>
            <pc:docMk/>
            <pc:sldMk cId="2246859499" sldId="278"/>
            <ac:picMk id="5" creationId="{7B47DD63-0F77-317F-D5E0-60F30BC696C4}"/>
          </ac:picMkLst>
        </pc:picChg>
      </pc:sldChg>
    </pc:docChg>
  </pc:docChgLst>
  <pc:docChgLst>
    <pc:chgData name="Uma Vete" userId="S::uma.vete@citiustech.com::edf48531-3d5d-4421-b01e-f7ec97908cb1" providerId="AD" clId="Web-{FF8A7C22-72AA-D881-3619-7DEF87E6EBF5}"/>
    <pc:docChg chg="addSld modSld">
      <pc:chgData name="Uma Vete" userId="S::uma.vete@citiustech.com::edf48531-3d5d-4421-b01e-f7ec97908cb1" providerId="AD" clId="Web-{FF8A7C22-72AA-D881-3619-7DEF87E6EBF5}" dt="2023-04-19T11:38:05.905" v="12" actId="20577"/>
      <pc:docMkLst>
        <pc:docMk/>
      </pc:docMkLst>
      <pc:sldChg chg="modSp new">
        <pc:chgData name="Uma Vete" userId="S::uma.vete@citiustech.com::edf48531-3d5d-4421-b01e-f7ec97908cb1" providerId="AD" clId="Web-{FF8A7C22-72AA-D881-3619-7DEF87E6EBF5}" dt="2023-04-19T11:38:05.905" v="12" actId="20577"/>
        <pc:sldMkLst>
          <pc:docMk/>
          <pc:sldMk cId="959631295" sldId="285"/>
        </pc:sldMkLst>
        <pc:spChg chg="mod">
          <ac:chgData name="Uma Vete" userId="S::uma.vete@citiustech.com::edf48531-3d5d-4421-b01e-f7ec97908cb1" providerId="AD" clId="Web-{FF8A7C22-72AA-D881-3619-7DEF87E6EBF5}" dt="2023-04-19T11:34:35.554" v="5" actId="14100"/>
          <ac:spMkLst>
            <pc:docMk/>
            <pc:sldMk cId="959631295" sldId="285"/>
            <ac:spMk id="2" creationId="{A1A2B8F5-1C24-9270-4B6E-6A812FD46656}"/>
          </ac:spMkLst>
        </pc:spChg>
        <pc:spChg chg="mod">
          <ac:chgData name="Uma Vete" userId="S::uma.vete@citiustech.com::edf48531-3d5d-4421-b01e-f7ec97908cb1" providerId="AD" clId="Web-{FF8A7C22-72AA-D881-3619-7DEF87E6EBF5}" dt="2023-04-19T11:38:05.905" v="12" actId="20577"/>
          <ac:spMkLst>
            <pc:docMk/>
            <pc:sldMk cId="959631295" sldId="285"/>
            <ac:spMk id="3" creationId="{414EC2A6-86FD-A25A-06E7-17987982ECBD}"/>
          </ac:spMkLst>
        </pc:spChg>
      </pc:sldChg>
    </pc:docChg>
  </pc:docChgLst>
  <pc:docChgLst>
    <pc:chgData name="Pankaj Yadav" userId="S::pankaj.yadav@citiustech.com::a8e49900-9a66-44af-a154-1af693d45881" providerId="AD" clId="Web-{599B375C-CD8B-754E-7264-ACCEC9D4387A}"/>
    <pc:docChg chg="addSld modSld">
      <pc:chgData name="Pankaj Yadav" userId="S::pankaj.yadav@citiustech.com::a8e49900-9a66-44af-a154-1af693d45881" providerId="AD" clId="Web-{599B375C-CD8B-754E-7264-ACCEC9D4387A}" dt="2023-04-19T07:34:02.573" v="63" actId="20577"/>
      <pc:docMkLst>
        <pc:docMk/>
      </pc:docMkLst>
      <pc:sldChg chg="modSp new">
        <pc:chgData name="Pankaj Yadav" userId="S::pankaj.yadav@citiustech.com::a8e49900-9a66-44af-a154-1af693d45881" providerId="AD" clId="Web-{599B375C-CD8B-754E-7264-ACCEC9D4387A}" dt="2023-04-19T07:34:02.573" v="63" actId="20577"/>
        <pc:sldMkLst>
          <pc:docMk/>
          <pc:sldMk cId="4290634818" sldId="272"/>
        </pc:sldMkLst>
        <pc:spChg chg="mod">
          <ac:chgData name="Pankaj Yadav" userId="S::pankaj.yadav@citiustech.com::a8e49900-9a66-44af-a154-1af693d45881" providerId="AD" clId="Web-{599B375C-CD8B-754E-7264-ACCEC9D4387A}" dt="2023-04-19T07:01:41.389" v="13" actId="14100"/>
          <ac:spMkLst>
            <pc:docMk/>
            <pc:sldMk cId="4290634818" sldId="272"/>
            <ac:spMk id="2" creationId="{9DB139CD-8FA5-32AC-95A5-483F17927619}"/>
          </ac:spMkLst>
        </pc:spChg>
        <pc:spChg chg="mod">
          <ac:chgData name="Pankaj Yadav" userId="S::pankaj.yadav@citiustech.com::a8e49900-9a66-44af-a154-1af693d45881" providerId="AD" clId="Web-{599B375C-CD8B-754E-7264-ACCEC9D4387A}" dt="2023-04-19T07:34:02.573" v="63" actId="20577"/>
          <ac:spMkLst>
            <pc:docMk/>
            <pc:sldMk cId="4290634818" sldId="272"/>
            <ac:spMk id="3" creationId="{8B70123E-C15A-F93C-5C71-C2AA5F3104C2}"/>
          </ac:spMkLst>
        </pc:spChg>
      </pc:sldChg>
    </pc:docChg>
  </pc:docChgLst>
  <pc:docChgLst>
    <pc:chgData name="Uma Vete" userId="S::uma.vete@citiustech.com::edf48531-3d5d-4421-b01e-f7ec97908cb1" providerId="AD" clId="Web-{DBA9A583-5F90-4857-94D1-39C5B5E4F0BA}"/>
    <pc:docChg chg="addSld modSld">
      <pc:chgData name="Uma Vete" userId="S::uma.vete@citiustech.com::edf48531-3d5d-4421-b01e-f7ec97908cb1" providerId="AD" clId="Web-{DBA9A583-5F90-4857-94D1-39C5B5E4F0BA}" dt="2023-04-18T09:11:51.474" v="58"/>
      <pc:docMkLst>
        <pc:docMk/>
      </pc:docMkLst>
      <pc:sldChg chg="modSp">
        <pc:chgData name="Uma Vete" userId="S::uma.vete@citiustech.com::edf48531-3d5d-4421-b01e-f7ec97908cb1" providerId="AD" clId="Web-{DBA9A583-5F90-4857-94D1-39C5B5E4F0BA}" dt="2023-04-18T09:10:44.628" v="56" actId="14100"/>
        <pc:sldMkLst>
          <pc:docMk/>
          <pc:sldMk cId="1338644356" sldId="257"/>
        </pc:sldMkLst>
        <pc:spChg chg="mod">
          <ac:chgData name="Uma Vete" userId="S::uma.vete@citiustech.com::edf48531-3d5d-4421-b01e-f7ec97908cb1" providerId="AD" clId="Web-{DBA9A583-5F90-4857-94D1-39C5B5E4F0BA}" dt="2023-04-18T09:10:39.378" v="55" actId="1076"/>
          <ac:spMkLst>
            <pc:docMk/>
            <pc:sldMk cId="1338644356" sldId="257"/>
            <ac:spMk id="2" creationId="{CC237A75-6751-E787-19B8-CF119865B2DD}"/>
          </ac:spMkLst>
        </pc:spChg>
        <pc:spChg chg="mod">
          <ac:chgData name="Uma Vete" userId="S::uma.vete@citiustech.com::edf48531-3d5d-4421-b01e-f7ec97908cb1" providerId="AD" clId="Web-{DBA9A583-5F90-4857-94D1-39C5B5E4F0BA}" dt="2023-04-18T09:10:44.628" v="56" actId="14100"/>
          <ac:spMkLst>
            <pc:docMk/>
            <pc:sldMk cId="1338644356" sldId="257"/>
            <ac:spMk id="3" creationId="{549BE56E-B7BB-F334-6B7C-0D289EBFF270}"/>
          </ac:spMkLst>
        </pc:spChg>
      </pc:sldChg>
      <pc:sldChg chg="modSp new">
        <pc:chgData name="Uma Vete" userId="S::uma.vete@citiustech.com::edf48531-3d5d-4421-b01e-f7ec97908cb1" providerId="AD" clId="Web-{DBA9A583-5F90-4857-94D1-39C5B5E4F0BA}" dt="2023-04-18T09:10:54.300" v="57" actId="1076"/>
        <pc:sldMkLst>
          <pc:docMk/>
          <pc:sldMk cId="1181035397" sldId="258"/>
        </pc:sldMkLst>
        <pc:spChg chg="mod">
          <ac:chgData name="Uma Vete" userId="S::uma.vete@citiustech.com::edf48531-3d5d-4421-b01e-f7ec97908cb1" providerId="AD" clId="Web-{DBA9A583-5F90-4857-94D1-39C5B5E4F0BA}" dt="2023-04-18T08:59:40.698" v="20" actId="20577"/>
          <ac:spMkLst>
            <pc:docMk/>
            <pc:sldMk cId="1181035397" sldId="258"/>
            <ac:spMk id="2" creationId="{4CB9C415-FA50-9651-05D5-433D00318451}"/>
          </ac:spMkLst>
        </pc:spChg>
        <pc:spChg chg="mod">
          <ac:chgData name="Uma Vete" userId="S::uma.vete@citiustech.com::edf48531-3d5d-4421-b01e-f7ec97908cb1" providerId="AD" clId="Web-{DBA9A583-5F90-4857-94D1-39C5B5E4F0BA}" dt="2023-04-18T09:10:54.300" v="57" actId="1076"/>
          <ac:spMkLst>
            <pc:docMk/>
            <pc:sldMk cId="1181035397" sldId="258"/>
            <ac:spMk id="3" creationId="{57FDDCA5-862D-D3CC-FF24-62F0D9540001}"/>
          </ac:spMkLst>
        </pc:spChg>
      </pc:sldChg>
      <pc:sldChg chg="new">
        <pc:chgData name="Uma Vete" userId="S::uma.vete@citiustech.com::edf48531-3d5d-4421-b01e-f7ec97908cb1" providerId="AD" clId="Web-{DBA9A583-5F90-4857-94D1-39C5B5E4F0BA}" dt="2023-04-18T09:11:51.474" v="58"/>
        <pc:sldMkLst>
          <pc:docMk/>
          <pc:sldMk cId="3087292149" sldId="259"/>
        </pc:sldMkLst>
      </pc:sldChg>
    </pc:docChg>
  </pc:docChgLst>
  <pc:docChgLst>
    <pc:chgData name="Sunil Kumar Perumalla" userId="S::sunilkumar.perumalla@citiustech.com::d3aa9d1f-af76-46e6-ab7d-ca93aecd804a" providerId="AD" clId="Web-{4D206191-642C-446B-B0E6-1A6E20BF01F4}"/>
    <pc:docChg chg="addSld sldOrd">
      <pc:chgData name="Sunil Kumar Perumalla" userId="S::sunilkumar.perumalla@citiustech.com::d3aa9d1f-af76-46e6-ab7d-ca93aecd804a" providerId="AD" clId="Web-{4D206191-642C-446B-B0E6-1A6E20BF01F4}" dt="2023-04-19T10:32:26.440" v="1"/>
      <pc:docMkLst>
        <pc:docMk/>
      </pc:docMkLst>
      <pc:sldChg chg="ord">
        <pc:chgData name="Sunil Kumar Perumalla" userId="S::sunilkumar.perumalla@citiustech.com::d3aa9d1f-af76-46e6-ab7d-ca93aecd804a" providerId="AD" clId="Web-{4D206191-642C-446B-B0E6-1A6E20BF01F4}" dt="2023-04-19T10:32:26.440" v="1"/>
        <pc:sldMkLst>
          <pc:docMk/>
          <pc:sldMk cId="26539685" sldId="261"/>
        </pc:sldMkLst>
      </pc:sldChg>
      <pc:sldChg chg="new">
        <pc:chgData name="Sunil Kumar Perumalla" userId="S::sunilkumar.perumalla@citiustech.com::d3aa9d1f-af76-46e6-ab7d-ca93aecd804a" providerId="AD" clId="Web-{4D206191-642C-446B-B0E6-1A6E20BF01F4}" dt="2023-04-19T10:32:21.393" v="0"/>
        <pc:sldMkLst>
          <pc:docMk/>
          <pc:sldMk cId="307996133" sldId="281"/>
        </pc:sldMkLst>
      </pc:sldChg>
    </pc:docChg>
  </pc:docChgLst>
  <pc:docChgLst>
    <pc:chgData name="Uma Vete" userId="S::uma.vete@citiustech.com::edf48531-3d5d-4421-b01e-f7ec97908cb1" providerId="AD" clId="Web-{D8744BC7-07E7-440E-9858-4427EE39DDD2}"/>
    <pc:docChg chg="addSld modSld addMainMaster delMainMaster">
      <pc:chgData name="Uma Vete" userId="S::uma.vete@citiustech.com::edf48531-3d5d-4421-b01e-f7ec97908cb1" providerId="AD" clId="Web-{D8744BC7-07E7-440E-9858-4427EE39DDD2}" dt="2023-04-18T07:51:32.439" v="23" actId="20577"/>
      <pc:docMkLst>
        <pc:docMk/>
      </pc:docMkLst>
      <pc:sldChg chg="addSp delSp modSp mod setBg modClrScheme addAnim delAnim setClrOvrMap chgLayout">
        <pc:chgData name="Uma Vete" userId="S::uma.vete@citiustech.com::edf48531-3d5d-4421-b01e-f7ec97908cb1" providerId="AD" clId="Web-{D8744BC7-07E7-440E-9858-4427EE39DDD2}" dt="2023-04-18T07:07:09.972" v="21"/>
        <pc:sldMkLst>
          <pc:docMk/>
          <pc:sldMk cId="109857222" sldId="256"/>
        </pc:sldMkLst>
        <pc:spChg chg="mod ord">
          <ac:chgData name="Uma Vete" userId="S::uma.vete@citiustech.com::edf48531-3d5d-4421-b01e-f7ec97908cb1" providerId="AD" clId="Web-{D8744BC7-07E7-440E-9858-4427EE39DDD2}" dt="2023-04-18T07:07:09.972" v="2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Uma Vete" userId="S::uma.vete@citiustech.com::edf48531-3d5d-4421-b01e-f7ec97908cb1" providerId="AD" clId="Web-{D8744BC7-07E7-440E-9858-4427EE39DDD2}" dt="2023-04-18T07:07:09.972" v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ma Vete" userId="S::uma.vete@citiustech.com::edf48531-3d5d-4421-b01e-f7ec97908cb1" providerId="AD" clId="Web-{D8744BC7-07E7-440E-9858-4427EE39DDD2}" dt="2023-04-18T07:07:09.956" v="20"/>
          <ac:spMkLst>
            <pc:docMk/>
            <pc:sldMk cId="109857222" sldId="256"/>
            <ac:spMk id="8" creationId="{E5A92FE9-DB05-4D0D-AF5A-BE8664B9FFB4}"/>
          </ac:spMkLst>
        </pc:spChg>
        <pc:spChg chg="add">
          <ac:chgData name="Uma Vete" userId="S::uma.vete@citiustech.com::edf48531-3d5d-4421-b01e-f7ec97908cb1" providerId="AD" clId="Web-{D8744BC7-07E7-440E-9858-4427EE39DDD2}" dt="2023-04-18T07:07:09.972" v="21"/>
          <ac:spMkLst>
            <pc:docMk/>
            <pc:sldMk cId="109857222" sldId="256"/>
            <ac:spMk id="12" creationId="{CD4E68A2-74B0-42F5-BB75-2E1A7C2018C7}"/>
          </ac:spMkLst>
        </pc:spChg>
        <pc:spChg chg="add">
          <ac:chgData name="Uma Vete" userId="S::uma.vete@citiustech.com::edf48531-3d5d-4421-b01e-f7ec97908cb1" providerId="AD" clId="Web-{D8744BC7-07E7-440E-9858-4427EE39DDD2}" dt="2023-04-18T07:07:09.972" v="21"/>
          <ac:spMkLst>
            <pc:docMk/>
            <pc:sldMk cId="109857222" sldId="256"/>
            <ac:spMk id="18" creationId="{E67A1FC6-22FB-4EA7-B90A-C9F18FBEF30F}"/>
          </ac:spMkLst>
        </pc:spChg>
        <pc:spChg chg="add">
          <ac:chgData name="Uma Vete" userId="S::uma.vete@citiustech.com::edf48531-3d5d-4421-b01e-f7ec97908cb1" providerId="AD" clId="Web-{D8744BC7-07E7-440E-9858-4427EE39DDD2}" dt="2023-04-18T07:07:09.972" v="21"/>
          <ac:spMkLst>
            <pc:docMk/>
            <pc:sldMk cId="109857222" sldId="256"/>
            <ac:spMk id="19" creationId="{6246FDC4-DD97-431A-914A-9EB57A4A3C7C}"/>
          </ac:spMkLst>
        </pc:spChg>
        <pc:grpChg chg="add del">
          <ac:chgData name="Uma Vete" userId="S::uma.vete@citiustech.com::edf48531-3d5d-4421-b01e-f7ec97908cb1" providerId="AD" clId="Web-{D8744BC7-07E7-440E-9858-4427EE39DDD2}" dt="2023-04-18T07:07:09.956" v="20"/>
          <ac:grpSpMkLst>
            <pc:docMk/>
            <pc:sldMk cId="109857222" sldId="256"/>
            <ac:grpSpMk id="10" creationId="{53D9B26A-5143-49A7-BA98-D871D5BD719A}"/>
          </ac:grpSpMkLst>
        </pc:grpChg>
      </pc:sldChg>
      <pc:sldChg chg="modSp new">
        <pc:chgData name="Uma Vete" userId="S::uma.vete@citiustech.com::edf48531-3d5d-4421-b01e-f7ec97908cb1" providerId="AD" clId="Web-{D8744BC7-07E7-440E-9858-4427EE39DDD2}" dt="2023-04-18T07:51:32.439" v="23" actId="20577"/>
        <pc:sldMkLst>
          <pc:docMk/>
          <pc:sldMk cId="1338644356" sldId="257"/>
        </pc:sldMkLst>
        <pc:spChg chg="mod">
          <ac:chgData name="Uma Vete" userId="S::uma.vete@citiustech.com::edf48531-3d5d-4421-b01e-f7ec97908cb1" providerId="AD" clId="Web-{D8744BC7-07E7-440E-9858-4427EE39DDD2}" dt="2023-04-18T07:51:32.439" v="23" actId="20577"/>
          <ac:spMkLst>
            <pc:docMk/>
            <pc:sldMk cId="1338644356" sldId="257"/>
            <ac:spMk id="3" creationId="{549BE56E-B7BB-F334-6B7C-0D289EBFF270}"/>
          </ac:spMkLst>
        </pc:spChg>
      </pc:sldChg>
      <pc:sldMasterChg chg="del delSldLayout">
        <pc:chgData name="Uma Vete" userId="S::uma.vete@citiustech.com::edf48531-3d5d-4421-b01e-f7ec97908cb1" providerId="AD" clId="Web-{D8744BC7-07E7-440E-9858-4427EE39DDD2}" dt="2023-04-18T07:06:07.143" v="0"/>
        <pc:sldMasterMkLst>
          <pc:docMk/>
          <pc:sldMasterMk cId="2460954070" sldId="2147483660"/>
        </pc:sldMasterMkLst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Uma Vete" userId="S::uma.vete@citiustech.com::edf48531-3d5d-4421-b01e-f7ec97908cb1" providerId="AD" clId="Web-{D8744BC7-07E7-440E-9858-4427EE39DDD2}" dt="2023-04-18T07:06:07.14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Uma Vete" userId="S::uma.vete@citiustech.com::edf48531-3d5d-4421-b01e-f7ec97908cb1" providerId="AD" clId="Web-{D8744BC7-07E7-440E-9858-4427EE39DDD2}" dt="2023-04-18T07:06:09.237" v="1"/>
        <pc:sldMasterMkLst>
          <pc:docMk/>
          <pc:sldMasterMk cId="4183859152" sldId="2147483672"/>
        </pc:sldMasterMkLst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1571138304" sldId="2147483673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2199011507" sldId="2147483674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398824807" sldId="2147483675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3789293522" sldId="2147483676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3729622859" sldId="2147483677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3076943252" sldId="2147483678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1327869214" sldId="2147483679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3143784564" sldId="2147483680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1401622302" sldId="2147483681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4083516908" sldId="2147483682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09.237" v="1"/>
          <pc:sldLayoutMkLst>
            <pc:docMk/>
            <pc:sldMasterMk cId="4183859152" sldId="2147483672"/>
            <pc:sldLayoutMk cId="2830101919" sldId="2147483683"/>
          </pc:sldLayoutMkLst>
        </pc:sldLayoutChg>
      </pc:sldMasterChg>
      <pc:sldMasterChg chg="add del addSldLayout delSldLayout modSldLayout">
        <pc:chgData name="Uma Vete" userId="S::uma.vete@citiustech.com::edf48531-3d5d-4421-b01e-f7ec97908cb1" providerId="AD" clId="Web-{D8744BC7-07E7-440E-9858-4427EE39DDD2}" dt="2023-04-18T07:06:11.221" v="2"/>
        <pc:sldMasterMkLst>
          <pc:docMk/>
          <pc:sldMasterMk cId="189229669" sldId="2147483684"/>
        </pc:sldMasterMkLst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403448598" sldId="2147483685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1555174024" sldId="2147483686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1835271496" sldId="2147483687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104999571" sldId="2147483688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2401509875" sldId="2147483689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3005551040" sldId="2147483690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2132860085" sldId="2147483691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1608782148" sldId="2147483692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2515649782" sldId="2147483693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2599820705" sldId="2147483694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1.221" v="2"/>
          <pc:sldLayoutMkLst>
            <pc:docMk/>
            <pc:sldMasterMk cId="189229669" sldId="2147483684"/>
            <pc:sldLayoutMk cId="1352856121" sldId="2147483695"/>
          </pc:sldLayoutMkLst>
        </pc:sldLayoutChg>
      </pc:sldMasterChg>
      <pc:sldMasterChg chg="add del addSldLayout delSldLayout modSldLayout">
        <pc:chgData name="Uma Vete" userId="S::uma.vete@citiustech.com::edf48531-3d5d-4421-b01e-f7ec97908cb1" providerId="AD" clId="Web-{D8744BC7-07E7-440E-9858-4427EE39DDD2}" dt="2023-04-18T07:06:15.065" v="3"/>
        <pc:sldMasterMkLst>
          <pc:docMk/>
          <pc:sldMasterMk cId="1978389141" sldId="2147483696"/>
        </pc:sldMasterMkLst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2127840329" sldId="2147483697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3783387551" sldId="2147483698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1208064661" sldId="2147483699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2559631558" sldId="2147483700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207610583" sldId="2147483701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1972521244" sldId="2147483702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2272381040" sldId="2147483703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608737428" sldId="2147483704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2515474281" sldId="2147483705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3114066639" sldId="2147483706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15.065" v="3"/>
          <pc:sldLayoutMkLst>
            <pc:docMk/>
            <pc:sldMasterMk cId="1978389141" sldId="2147483696"/>
            <pc:sldLayoutMk cId="2784707122" sldId="2147483707"/>
          </pc:sldLayoutMkLst>
        </pc:sldLayoutChg>
      </pc:sldMasterChg>
      <pc:sldMasterChg chg="add del addSldLayout delSldLayout modSldLayout">
        <pc:chgData name="Uma Vete" userId="S::uma.vete@citiustech.com::edf48531-3d5d-4421-b01e-f7ec97908cb1" providerId="AD" clId="Web-{D8744BC7-07E7-440E-9858-4427EE39DDD2}" dt="2023-04-18T07:06:32.222" v="4"/>
        <pc:sldMasterMkLst>
          <pc:docMk/>
          <pc:sldMasterMk cId="793353149" sldId="2147483708"/>
        </pc:sldMasterMkLst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1020152609" sldId="2147483709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3175035216" sldId="2147483710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2517556170" sldId="2147483711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884100773" sldId="2147483712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4053219800" sldId="2147483713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257735851" sldId="2147483714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4207255180" sldId="2147483715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3213843950" sldId="2147483716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3826814615" sldId="2147483717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3016449559" sldId="2147483718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2.222" v="4"/>
          <pc:sldLayoutMkLst>
            <pc:docMk/>
            <pc:sldMasterMk cId="793353149" sldId="2147483708"/>
            <pc:sldLayoutMk cId="3978745012" sldId="2147483719"/>
          </pc:sldLayoutMkLst>
        </pc:sldLayoutChg>
      </pc:sldMasterChg>
      <pc:sldMasterChg chg="add del addSldLayout delSldLayout modSldLayout">
        <pc:chgData name="Uma Vete" userId="S::uma.vete@citiustech.com::edf48531-3d5d-4421-b01e-f7ec97908cb1" providerId="AD" clId="Web-{D8744BC7-07E7-440E-9858-4427EE39DDD2}" dt="2023-04-18T07:06:37.487" v="5"/>
        <pc:sldMasterMkLst>
          <pc:docMk/>
          <pc:sldMasterMk cId="4266535056" sldId="2147483720"/>
        </pc:sldMasterMkLst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3320665804" sldId="2147483721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3763946814" sldId="2147483722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453520123" sldId="2147483723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2109924118" sldId="2147483724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900399962" sldId="2147483725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3112731338" sldId="2147483726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3820099950" sldId="2147483727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1101781637" sldId="2147483728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371101493" sldId="2147483729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1888052884" sldId="2147483730"/>
          </pc:sldLayoutMkLst>
        </pc:sldLayoutChg>
        <pc:sldLayoutChg chg="add del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4266535056" sldId="2147483720"/>
            <pc:sldLayoutMk cId="1546438124" sldId="2147483731"/>
          </pc:sldLayoutMkLst>
        </pc:sldLayoutChg>
      </pc:sldMasterChg>
      <pc:sldMasterChg chg="add addSldLayout modSldLayout">
        <pc:chgData name="Uma Vete" userId="S::uma.vete@citiustech.com::edf48531-3d5d-4421-b01e-f7ec97908cb1" providerId="AD" clId="Web-{D8744BC7-07E7-440E-9858-4427EE39DDD2}" dt="2023-04-18T07:06:37.487" v="5"/>
        <pc:sldMasterMkLst>
          <pc:docMk/>
          <pc:sldMasterMk cId="709484331" sldId="2147483732"/>
        </pc:sldMasterMkLst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2539896056" sldId="2147483733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2333579488" sldId="2147483734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1154683542" sldId="2147483735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3011789849" sldId="2147483736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3842240844" sldId="2147483737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4238067148" sldId="2147483738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2163269645" sldId="2147483739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2734643529" sldId="2147483740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3633456499" sldId="2147483741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219270415" sldId="2147483742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272858043" sldId="2147483743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3960185233" sldId="2147483744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1641953610" sldId="2147483745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3753760903" sldId="2147483746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1090713970" sldId="2147483747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365315774" sldId="2147483748"/>
          </pc:sldLayoutMkLst>
        </pc:sldLayoutChg>
        <pc:sldLayoutChg chg="add mod replId">
          <pc:chgData name="Uma Vete" userId="S::uma.vete@citiustech.com::edf48531-3d5d-4421-b01e-f7ec97908cb1" providerId="AD" clId="Web-{D8744BC7-07E7-440E-9858-4427EE39DDD2}" dt="2023-04-18T07:06:37.487" v="5"/>
          <pc:sldLayoutMkLst>
            <pc:docMk/>
            <pc:sldMasterMk cId="709484331" sldId="2147483732"/>
            <pc:sldLayoutMk cId="1239842836" sldId="2147483749"/>
          </pc:sldLayoutMkLst>
        </pc:sldLayoutChg>
      </pc:sldMasterChg>
    </pc:docChg>
  </pc:docChgLst>
  <pc:docChgLst>
    <pc:chgData name="Sunil Kumar Perumalla" userId="S::sunilkumar.perumalla@citiustech.com::d3aa9d1f-af76-46e6-ab7d-ca93aecd804a" providerId="AD" clId="Web-{63D022F7-8AC5-4292-865F-F90995B69213}"/>
    <pc:docChg chg="modSld">
      <pc:chgData name="Sunil Kumar Perumalla" userId="S::sunilkumar.perumalla@citiustech.com::d3aa9d1f-af76-46e6-ab7d-ca93aecd804a" providerId="AD" clId="Web-{63D022F7-8AC5-4292-865F-F90995B69213}" dt="2023-04-20T11:30:44.532" v="5" actId="20577"/>
      <pc:docMkLst>
        <pc:docMk/>
      </pc:docMkLst>
      <pc:sldChg chg="modSp">
        <pc:chgData name="Sunil Kumar Perumalla" userId="S::sunilkumar.perumalla@citiustech.com::d3aa9d1f-af76-46e6-ab7d-ca93aecd804a" providerId="AD" clId="Web-{63D022F7-8AC5-4292-865F-F90995B69213}" dt="2023-04-20T11:30:44.532" v="5" actId="20577"/>
        <pc:sldMkLst>
          <pc:docMk/>
          <pc:sldMk cId="4070025379" sldId="282"/>
        </pc:sldMkLst>
        <pc:spChg chg="mod">
          <ac:chgData name="Sunil Kumar Perumalla" userId="S::sunilkumar.perumalla@citiustech.com::d3aa9d1f-af76-46e6-ab7d-ca93aecd804a" providerId="AD" clId="Web-{63D022F7-8AC5-4292-865F-F90995B69213}" dt="2023-04-20T11:30:44.532" v="5" actId="20577"/>
          <ac:spMkLst>
            <pc:docMk/>
            <pc:sldMk cId="4070025379" sldId="282"/>
            <ac:spMk id="3" creationId="{917827E4-6B2B-5DFC-9FCC-B334C4D09975}"/>
          </ac:spMkLst>
        </pc:spChg>
      </pc:sldChg>
    </pc:docChg>
  </pc:docChgLst>
  <pc:docChgLst>
    <pc:chgData name="Sunil Kumar Perumalla" userId="S::sunilkumar.perumalla@citiustech.com::d3aa9d1f-af76-46e6-ab7d-ca93aecd804a" providerId="AD" clId="Web-{9A18BC60-5CAC-43EE-AEB8-FFBE47CF9255}"/>
    <pc:docChg chg="modSld">
      <pc:chgData name="Sunil Kumar Perumalla" userId="S::sunilkumar.perumalla@citiustech.com::d3aa9d1f-af76-46e6-ab7d-ca93aecd804a" providerId="AD" clId="Web-{9A18BC60-5CAC-43EE-AEB8-FFBE47CF9255}" dt="2023-04-19T09:42:58.540" v="212" actId="20577"/>
      <pc:docMkLst>
        <pc:docMk/>
      </pc:docMkLst>
      <pc:sldChg chg="modSp">
        <pc:chgData name="Sunil Kumar Perumalla" userId="S::sunilkumar.perumalla@citiustech.com::d3aa9d1f-af76-46e6-ab7d-ca93aecd804a" providerId="AD" clId="Web-{9A18BC60-5CAC-43EE-AEB8-FFBE47CF9255}" dt="2023-04-19T09:42:58.540" v="212" actId="20577"/>
        <pc:sldMkLst>
          <pc:docMk/>
          <pc:sldMk cId="1173714663" sldId="275"/>
        </pc:sldMkLst>
        <pc:spChg chg="mod">
          <ac:chgData name="Sunil Kumar Perumalla" userId="S::sunilkumar.perumalla@citiustech.com::d3aa9d1f-af76-46e6-ab7d-ca93aecd804a" providerId="AD" clId="Web-{9A18BC60-5CAC-43EE-AEB8-FFBE47CF9255}" dt="2023-04-19T09:42:58.540" v="212" actId="20577"/>
          <ac:spMkLst>
            <pc:docMk/>
            <pc:sldMk cId="1173714663" sldId="275"/>
            <ac:spMk id="3" creationId="{57FDDCA5-862D-D3CC-FF24-62F0D9540001}"/>
          </ac:spMkLst>
        </pc:spChg>
      </pc:sldChg>
    </pc:docChg>
  </pc:docChgLst>
  <pc:docChgLst>
    <pc:chgData name="Sunil Kumar Perumalla" userId="S::sunilkumar.perumalla@citiustech.com::d3aa9d1f-af76-46e6-ab7d-ca93aecd804a" providerId="AD" clId="Web-{39B09DF2-9F90-4981-B349-6680FD920663}"/>
    <pc:docChg chg="addSld delSld modSld">
      <pc:chgData name="Sunil Kumar Perumalla" userId="S::sunilkumar.perumalla@citiustech.com::d3aa9d1f-af76-46e6-ab7d-ca93aecd804a" providerId="AD" clId="Web-{39B09DF2-9F90-4981-B349-6680FD920663}" dt="2023-04-19T10:30:16.856" v="93"/>
      <pc:docMkLst>
        <pc:docMk/>
      </pc:docMkLst>
      <pc:sldChg chg="del">
        <pc:chgData name="Sunil Kumar Perumalla" userId="S::sunilkumar.perumalla@citiustech.com::d3aa9d1f-af76-46e6-ab7d-ca93aecd804a" providerId="AD" clId="Web-{39B09DF2-9F90-4981-B349-6680FD920663}" dt="2023-04-19T10:30:16.856" v="93"/>
        <pc:sldMkLst>
          <pc:docMk/>
          <pc:sldMk cId="1896678991" sldId="274"/>
        </pc:sldMkLst>
      </pc:sldChg>
      <pc:sldChg chg="modSp">
        <pc:chgData name="Sunil Kumar Perumalla" userId="S::sunilkumar.perumalla@citiustech.com::d3aa9d1f-af76-46e6-ab7d-ca93aecd804a" providerId="AD" clId="Web-{39B09DF2-9F90-4981-B349-6680FD920663}" dt="2023-04-19T10:15:56.114" v="17" actId="20577"/>
        <pc:sldMkLst>
          <pc:docMk/>
          <pc:sldMk cId="3241650041" sldId="279"/>
        </pc:sldMkLst>
        <pc:spChg chg="mod">
          <ac:chgData name="Sunil Kumar Perumalla" userId="S::sunilkumar.perumalla@citiustech.com::d3aa9d1f-af76-46e6-ab7d-ca93aecd804a" providerId="AD" clId="Web-{39B09DF2-9F90-4981-B349-6680FD920663}" dt="2023-04-19T10:15:56.114" v="17" actId="20577"/>
          <ac:spMkLst>
            <pc:docMk/>
            <pc:sldMk cId="3241650041" sldId="279"/>
            <ac:spMk id="3" creationId="{57FDDCA5-862D-D3CC-FF24-62F0D9540001}"/>
          </ac:spMkLst>
        </pc:spChg>
      </pc:sldChg>
      <pc:sldChg chg="modSp add replId">
        <pc:chgData name="Sunil Kumar Perumalla" userId="S::sunilkumar.perumalla@citiustech.com::d3aa9d1f-af76-46e6-ab7d-ca93aecd804a" providerId="AD" clId="Web-{39B09DF2-9F90-4981-B349-6680FD920663}" dt="2023-04-19T10:20:01.323" v="92" actId="20577"/>
        <pc:sldMkLst>
          <pc:docMk/>
          <pc:sldMk cId="856970903" sldId="280"/>
        </pc:sldMkLst>
        <pc:spChg chg="mod">
          <ac:chgData name="Sunil Kumar Perumalla" userId="S::sunilkumar.perumalla@citiustech.com::d3aa9d1f-af76-46e6-ab7d-ca93aecd804a" providerId="AD" clId="Web-{39B09DF2-9F90-4981-B349-6680FD920663}" dt="2023-04-19T10:20:01.323" v="92" actId="20577"/>
          <ac:spMkLst>
            <pc:docMk/>
            <pc:sldMk cId="856970903" sldId="280"/>
            <ac:spMk id="3" creationId="{57FDDCA5-862D-D3CC-FF24-62F0D9540001}"/>
          </ac:spMkLst>
        </pc:spChg>
      </pc:sldChg>
    </pc:docChg>
  </pc:docChgLst>
  <pc:docChgLst>
    <pc:chgData name="Vishal Chavda" userId="S::vishal.chavda@citiustech.com::a236a5ce-5165-436a-83ad-ddec1a5faaf5" providerId="AD" clId="Web-{E84BC4B0-A76F-ACD0-5C7E-72CF71C5E1E8}"/>
    <pc:docChg chg="addSld delSld modSld">
      <pc:chgData name="Vishal Chavda" userId="S::vishal.chavda@citiustech.com::a236a5ce-5165-436a-83ad-ddec1a5faaf5" providerId="AD" clId="Web-{E84BC4B0-A76F-ACD0-5C7E-72CF71C5E1E8}" dt="2023-04-20T11:56:26.604" v="442" actId="20577"/>
      <pc:docMkLst>
        <pc:docMk/>
      </pc:docMkLst>
      <pc:sldChg chg="modSp">
        <pc:chgData name="Vishal Chavda" userId="S::vishal.chavda@citiustech.com::a236a5ce-5165-436a-83ad-ddec1a5faaf5" providerId="AD" clId="Web-{E84BC4B0-A76F-ACD0-5C7E-72CF71C5E1E8}" dt="2023-04-20T11:56:26.604" v="442" actId="20577"/>
        <pc:sldMkLst>
          <pc:docMk/>
          <pc:sldMk cId="109857222" sldId="256"/>
        </pc:sldMkLst>
        <pc:spChg chg="mod">
          <ac:chgData name="Vishal Chavda" userId="S::vishal.chavda@citiustech.com::a236a5ce-5165-436a-83ad-ddec1a5faaf5" providerId="AD" clId="Web-{E84BC4B0-A76F-ACD0-5C7E-72CF71C5E1E8}" dt="2023-04-20T11:56:26.604" v="4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Vishal Chavda" userId="S::vishal.chavda@citiustech.com::a236a5ce-5165-436a-83ad-ddec1a5faaf5" providerId="AD" clId="Web-{E84BC4B0-A76F-ACD0-5C7E-72CF71C5E1E8}" dt="2023-04-20T11:54:48.211" v="424" actId="20577"/>
        <pc:sldMkLst>
          <pc:docMk/>
          <pc:sldMk cId="2378287161" sldId="260"/>
        </pc:sldMkLst>
        <pc:spChg chg="mod">
          <ac:chgData name="Vishal Chavda" userId="S::vishal.chavda@citiustech.com::a236a5ce-5165-436a-83ad-ddec1a5faaf5" providerId="AD" clId="Web-{E84BC4B0-A76F-ACD0-5C7E-72CF71C5E1E8}" dt="2023-04-20T11:54:48.211" v="424" actId="20577"/>
          <ac:spMkLst>
            <pc:docMk/>
            <pc:sldMk cId="2378287161" sldId="260"/>
            <ac:spMk id="3" creationId="{6EE1ECF4-EE15-DD83-2BB4-F48A253B57EE}"/>
          </ac:spMkLst>
        </pc:spChg>
      </pc:sldChg>
      <pc:sldChg chg="modSp new">
        <pc:chgData name="Vishal Chavda" userId="S::vishal.chavda@citiustech.com::a236a5ce-5165-436a-83ad-ddec1a5faaf5" providerId="AD" clId="Web-{E84BC4B0-A76F-ACD0-5C7E-72CF71C5E1E8}" dt="2023-04-19T06:02:07.036" v="80" actId="20577"/>
        <pc:sldMkLst>
          <pc:docMk/>
          <pc:sldMk cId="1609255329" sldId="266"/>
        </pc:sldMkLst>
        <pc:spChg chg="mod">
          <ac:chgData name="Vishal Chavda" userId="S::vishal.chavda@citiustech.com::a236a5ce-5165-436a-83ad-ddec1a5faaf5" providerId="AD" clId="Web-{E84BC4B0-A76F-ACD0-5C7E-72CF71C5E1E8}" dt="2023-04-19T06:00:39.112" v="52" actId="20577"/>
          <ac:spMkLst>
            <pc:docMk/>
            <pc:sldMk cId="1609255329" sldId="266"/>
            <ac:spMk id="2" creationId="{70704D92-FBCA-E778-3DE4-F38B89C2790B}"/>
          </ac:spMkLst>
        </pc:spChg>
        <pc:spChg chg="mod">
          <ac:chgData name="Vishal Chavda" userId="S::vishal.chavda@citiustech.com::a236a5ce-5165-436a-83ad-ddec1a5faaf5" providerId="AD" clId="Web-{E84BC4B0-A76F-ACD0-5C7E-72CF71C5E1E8}" dt="2023-04-19T06:02:07.036" v="80" actId="20577"/>
          <ac:spMkLst>
            <pc:docMk/>
            <pc:sldMk cId="1609255329" sldId="266"/>
            <ac:spMk id="3" creationId="{CFB8ED1F-8C96-60BC-2E00-FD6B8C07FAA3}"/>
          </ac:spMkLst>
        </pc:spChg>
      </pc:sldChg>
      <pc:sldChg chg="modSp new">
        <pc:chgData name="Vishal Chavda" userId="S::vishal.chavda@citiustech.com::a236a5ce-5165-436a-83ad-ddec1a5faaf5" providerId="AD" clId="Web-{E84BC4B0-A76F-ACD0-5C7E-72CF71C5E1E8}" dt="2023-04-19T06:04:58.026" v="165" actId="20577"/>
        <pc:sldMkLst>
          <pc:docMk/>
          <pc:sldMk cId="835571132" sldId="267"/>
        </pc:sldMkLst>
        <pc:spChg chg="mod">
          <ac:chgData name="Vishal Chavda" userId="S::vishal.chavda@citiustech.com::a236a5ce-5165-436a-83ad-ddec1a5faaf5" providerId="AD" clId="Web-{E84BC4B0-A76F-ACD0-5C7E-72CF71C5E1E8}" dt="2023-04-19T06:02:31.162" v="83" actId="20577"/>
          <ac:spMkLst>
            <pc:docMk/>
            <pc:sldMk cId="835571132" sldId="267"/>
            <ac:spMk id="2" creationId="{C2C92D6C-1A87-24CE-BDF5-A518BDE23DC4}"/>
          </ac:spMkLst>
        </pc:spChg>
        <pc:spChg chg="mod">
          <ac:chgData name="Vishal Chavda" userId="S::vishal.chavda@citiustech.com::a236a5ce-5165-436a-83ad-ddec1a5faaf5" providerId="AD" clId="Web-{E84BC4B0-A76F-ACD0-5C7E-72CF71C5E1E8}" dt="2023-04-19T06:04:58.026" v="165" actId="20577"/>
          <ac:spMkLst>
            <pc:docMk/>
            <pc:sldMk cId="835571132" sldId="267"/>
            <ac:spMk id="3" creationId="{0C36D423-2577-FDEC-5996-1610D84279D6}"/>
          </ac:spMkLst>
        </pc:spChg>
      </pc:sldChg>
      <pc:sldChg chg="modSp new">
        <pc:chgData name="Vishal Chavda" userId="S::vishal.chavda@citiustech.com::a236a5ce-5165-436a-83ad-ddec1a5faaf5" providerId="AD" clId="Web-{E84BC4B0-A76F-ACD0-5C7E-72CF71C5E1E8}" dt="2023-04-19T13:56:09.541" v="413" actId="20577"/>
        <pc:sldMkLst>
          <pc:docMk/>
          <pc:sldMk cId="488511127" sldId="268"/>
        </pc:sldMkLst>
        <pc:spChg chg="mod">
          <ac:chgData name="Vishal Chavda" userId="S::vishal.chavda@citiustech.com::a236a5ce-5165-436a-83ad-ddec1a5faaf5" providerId="AD" clId="Web-{E84BC4B0-A76F-ACD0-5C7E-72CF71C5E1E8}" dt="2023-04-19T06:40:48.892" v="203" actId="20577"/>
          <ac:spMkLst>
            <pc:docMk/>
            <pc:sldMk cId="488511127" sldId="268"/>
            <ac:spMk id="2" creationId="{6F2652F1-1955-871D-33A0-980EDE4F3135}"/>
          </ac:spMkLst>
        </pc:spChg>
        <pc:spChg chg="mod">
          <ac:chgData name="Vishal Chavda" userId="S::vishal.chavda@citiustech.com::a236a5ce-5165-436a-83ad-ddec1a5faaf5" providerId="AD" clId="Web-{E84BC4B0-A76F-ACD0-5C7E-72CF71C5E1E8}" dt="2023-04-19T13:56:09.541" v="413" actId="20577"/>
          <ac:spMkLst>
            <pc:docMk/>
            <pc:sldMk cId="488511127" sldId="268"/>
            <ac:spMk id="3" creationId="{751AB6CA-23F7-F1E0-F16B-93FB0D009894}"/>
          </ac:spMkLst>
        </pc:spChg>
      </pc:sldChg>
      <pc:sldChg chg="delSp modSp new">
        <pc:chgData name="Vishal Chavda" userId="S::vishal.chavda@citiustech.com::a236a5ce-5165-436a-83ad-ddec1a5faaf5" providerId="AD" clId="Web-{E84BC4B0-A76F-ACD0-5C7E-72CF71C5E1E8}" dt="2023-04-19T06:44:33.042" v="274" actId="20577"/>
        <pc:sldMkLst>
          <pc:docMk/>
          <pc:sldMk cId="2272415452" sldId="269"/>
        </pc:sldMkLst>
        <pc:spChg chg="del">
          <ac:chgData name="Vishal Chavda" userId="S::vishal.chavda@citiustech.com::a236a5ce-5165-436a-83ad-ddec1a5faaf5" providerId="AD" clId="Web-{E84BC4B0-A76F-ACD0-5C7E-72CF71C5E1E8}" dt="2023-04-19T06:41:26.472" v="211"/>
          <ac:spMkLst>
            <pc:docMk/>
            <pc:sldMk cId="2272415452" sldId="269"/>
            <ac:spMk id="2" creationId="{BE56002B-CC36-C37A-AC30-D1AF4DA52038}"/>
          </ac:spMkLst>
        </pc:spChg>
        <pc:spChg chg="mod">
          <ac:chgData name="Vishal Chavda" userId="S::vishal.chavda@citiustech.com::a236a5ce-5165-436a-83ad-ddec1a5faaf5" providerId="AD" clId="Web-{E84BC4B0-A76F-ACD0-5C7E-72CF71C5E1E8}" dt="2023-04-19T06:44:33.042" v="274" actId="20577"/>
          <ac:spMkLst>
            <pc:docMk/>
            <pc:sldMk cId="2272415452" sldId="269"/>
            <ac:spMk id="3" creationId="{D8795EF4-9E12-8CB7-A9B7-571918767FA2}"/>
          </ac:spMkLst>
        </pc:spChg>
      </pc:sldChg>
      <pc:sldChg chg="modSp new">
        <pc:chgData name="Vishal Chavda" userId="S::vishal.chavda@citiustech.com::a236a5ce-5165-436a-83ad-ddec1a5faaf5" providerId="AD" clId="Web-{E84BC4B0-A76F-ACD0-5C7E-72CF71C5E1E8}" dt="2023-04-19T06:51:21.683" v="319" actId="20577"/>
        <pc:sldMkLst>
          <pc:docMk/>
          <pc:sldMk cId="799925134" sldId="270"/>
        </pc:sldMkLst>
        <pc:spChg chg="mod">
          <ac:chgData name="Vishal Chavda" userId="S::vishal.chavda@citiustech.com::a236a5ce-5165-436a-83ad-ddec1a5faaf5" providerId="AD" clId="Web-{E84BC4B0-A76F-ACD0-5C7E-72CF71C5E1E8}" dt="2023-04-19T06:47:40.190" v="277" actId="20577"/>
          <ac:spMkLst>
            <pc:docMk/>
            <pc:sldMk cId="799925134" sldId="270"/>
            <ac:spMk id="2" creationId="{EBE0838D-3C64-4ED8-DBAF-3ADEE9C6097D}"/>
          </ac:spMkLst>
        </pc:spChg>
        <pc:spChg chg="mod">
          <ac:chgData name="Vishal Chavda" userId="S::vishal.chavda@citiustech.com::a236a5ce-5165-436a-83ad-ddec1a5faaf5" providerId="AD" clId="Web-{E84BC4B0-A76F-ACD0-5C7E-72CF71C5E1E8}" dt="2023-04-19T06:51:21.683" v="319" actId="20577"/>
          <ac:spMkLst>
            <pc:docMk/>
            <pc:sldMk cId="799925134" sldId="270"/>
            <ac:spMk id="3" creationId="{917827E4-6B2B-5DFC-9FCC-B334C4D09975}"/>
          </ac:spMkLst>
        </pc:spChg>
      </pc:sldChg>
      <pc:sldChg chg="delSp modSp new del">
        <pc:chgData name="Vishal Chavda" userId="S::vishal.chavda@citiustech.com::a236a5ce-5165-436a-83ad-ddec1a5faaf5" providerId="AD" clId="Web-{E84BC4B0-A76F-ACD0-5C7E-72CF71C5E1E8}" dt="2023-04-19T12:41:30.795" v="360"/>
        <pc:sldMkLst>
          <pc:docMk/>
          <pc:sldMk cId="1677717868" sldId="271"/>
        </pc:sldMkLst>
        <pc:spChg chg="del">
          <ac:chgData name="Vishal Chavda" userId="S::vishal.chavda@citiustech.com::a236a5ce-5165-436a-83ad-ddec1a5faaf5" providerId="AD" clId="Web-{E84BC4B0-A76F-ACD0-5C7E-72CF71C5E1E8}" dt="2023-04-19T06:56:03.976" v="321"/>
          <ac:spMkLst>
            <pc:docMk/>
            <pc:sldMk cId="1677717868" sldId="271"/>
            <ac:spMk id="2" creationId="{2FCC8789-FB3D-FDD0-0273-A7755C65F7F6}"/>
          </ac:spMkLst>
        </pc:spChg>
        <pc:spChg chg="mod">
          <ac:chgData name="Vishal Chavda" userId="S::vishal.chavda@citiustech.com::a236a5ce-5165-436a-83ad-ddec1a5faaf5" providerId="AD" clId="Web-{E84BC4B0-A76F-ACD0-5C7E-72CF71C5E1E8}" dt="2023-04-19T07:00:45.815" v="359" actId="20577"/>
          <ac:spMkLst>
            <pc:docMk/>
            <pc:sldMk cId="1677717868" sldId="271"/>
            <ac:spMk id="3" creationId="{8BEFBC5C-FC43-9BFD-7686-B79F210724AE}"/>
          </ac:spMkLst>
        </pc:spChg>
      </pc:sldChg>
    </pc:docChg>
  </pc:docChgLst>
  <pc:docChgLst>
    <pc:chgData name="Sunil Kumar Perumalla" userId="S::sunilkumar.perumalla@citiustech.com::d3aa9d1f-af76-46e6-ab7d-ca93aecd804a" providerId="AD" clId="Web-{1FCE6D81-8832-421D-BFC4-5F3C8886D07D}"/>
    <pc:docChg chg="modSld">
      <pc:chgData name="Sunil Kumar Perumalla" userId="S::sunilkumar.perumalla@citiustech.com::d3aa9d1f-af76-46e6-ab7d-ca93aecd804a" providerId="AD" clId="Web-{1FCE6D81-8832-421D-BFC4-5F3C8886D07D}" dt="2023-04-19T11:40:41.631" v="42" actId="20577"/>
      <pc:docMkLst>
        <pc:docMk/>
      </pc:docMkLst>
      <pc:sldChg chg="modSp">
        <pc:chgData name="Sunil Kumar Perumalla" userId="S::sunilkumar.perumalla@citiustech.com::d3aa9d1f-af76-46e6-ab7d-ca93aecd804a" providerId="AD" clId="Web-{1FCE6D81-8832-421D-BFC4-5F3C8886D07D}" dt="2023-04-19T11:40:41.631" v="42" actId="20577"/>
        <pc:sldMkLst>
          <pc:docMk/>
          <pc:sldMk cId="1173714663" sldId="275"/>
        </pc:sldMkLst>
        <pc:spChg chg="mod">
          <ac:chgData name="Sunil Kumar Perumalla" userId="S::sunilkumar.perumalla@citiustech.com::d3aa9d1f-af76-46e6-ab7d-ca93aecd804a" providerId="AD" clId="Web-{1FCE6D81-8832-421D-BFC4-5F3C8886D07D}" dt="2023-04-19T11:40:41.631" v="42" actId="20577"/>
          <ac:spMkLst>
            <pc:docMk/>
            <pc:sldMk cId="1173714663" sldId="275"/>
            <ac:spMk id="3" creationId="{57FDDCA5-862D-D3CC-FF24-62F0D9540001}"/>
          </ac:spMkLst>
        </pc:spChg>
      </pc:sldChg>
      <pc:sldChg chg="modSp">
        <pc:chgData name="Sunil Kumar Perumalla" userId="S::sunilkumar.perumalla@citiustech.com::d3aa9d1f-af76-46e6-ab7d-ca93aecd804a" providerId="AD" clId="Web-{1FCE6D81-8832-421D-BFC4-5F3C8886D07D}" dt="2023-04-19T11:37:18.858" v="29" actId="20577"/>
        <pc:sldMkLst>
          <pc:docMk/>
          <pc:sldMk cId="2939429513" sldId="284"/>
        </pc:sldMkLst>
        <pc:spChg chg="mod">
          <ac:chgData name="Sunil Kumar Perumalla" userId="S::sunilkumar.perumalla@citiustech.com::d3aa9d1f-af76-46e6-ab7d-ca93aecd804a" providerId="AD" clId="Web-{1FCE6D81-8832-421D-BFC4-5F3C8886D07D}" dt="2023-04-19T11:37:18.858" v="29" actId="20577"/>
          <ac:spMkLst>
            <pc:docMk/>
            <pc:sldMk cId="2939429513" sldId="284"/>
            <ac:spMk id="3" creationId="{917827E4-6B2B-5DFC-9FCC-B334C4D09975}"/>
          </ac:spMkLst>
        </pc:spChg>
      </pc:sldChg>
    </pc:docChg>
  </pc:docChgLst>
  <pc:docChgLst>
    <pc:chgData name="Uma Vete" userId="S::uma.vete@citiustech.com::edf48531-3d5d-4421-b01e-f7ec97908cb1" providerId="AD" clId="Web-{FDAA22AA-8DF9-26ED-29A7-F5A3FE0ECF02}"/>
    <pc:docChg chg="addSld delSld modSld sldOrd">
      <pc:chgData name="Uma Vete" userId="S::uma.vete@citiustech.com::edf48531-3d5d-4421-b01e-f7ec97908cb1" providerId="AD" clId="Web-{FDAA22AA-8DF9-26ED-29A7-F5A3FE0ECF02}" dt="2023-04-21T04:15:31.356" v="51" actId="20577"/>
      <pc:docMkLst>
        <pc:docMk/>
      </pc:docMkLst>
      <pc:sldChg chg="ord">
        <pc:chgData name="Uma Vete" userId="S::uma.vete@citiustech.com::edf48531-3d5d-4421-b01e-f7ec97908cb1" providerId="AD" clId="Web-{FDAA22AA-8DF9-26ED-29A7-F5A3FE0ECF02}" dt="2023-04-20T05:27:29.571" v="3"/>
        <pc:sldMkLst>
          <pc:docMk/>
          <pc:sldMk cId="1338644356" sldId="257"/>
        </pc:sldMkLst>
      </pc:sldChg>
      <pc:sldChg chg="ord">
        <pc:chgData name="Uma Vete" userId="S::uma.vete@citiustech.com::edf48531-3d5d-4421-b01e-f7ec97908cb1" providerId="AD" clId="Web-{FDAA22AA-8DF9-26ED-29A7-F5A3FE0ECF02}" dt="2023-04-20T05:27:49.650" v="4"/>
        <pc:sldMkLst>
          <pc:docMk/>
          <pc:sldMk cId="3087292149" sldId="259"/>
        </pc:sldMkLst>
      </pc:sldChg>
      <pc:sldChg chg="modSp">
        <pc:chgData name="Uma Vete" userId="S::uma.vete@citiustech.com::edf48531-3d5d-4421-b01e-f7ec97908cb1" providerId="AD" clId="Web-{FDAA22AA-8DF9-26ED-29A7-F5A3FE0ECF02}" dt="2023-04-21T04:15:31.356" v="51" actId="20577"/>
        <pc:sldMkLst>
          <pc:docMk/>
          <pc:sldMk cId="26539685" sldId="261"/>
        </pc:sldMkLst>
        <pc:spChg chg="mod">
          <ac:chgData name="Uma Vete" userId="S::uma.vete@citiustech.com::edf48531-3d5d-4421-b01e-f7ec97908cb1" providerId="AD" clId="Web-{FDAA22AA-8DF9-26ED-29A7-F5A3FE0ECF02}" dt="2023-04-21T04:15:31.356" v="51" actId="20577"/>
          <ac:spMkLst>
            <pc:docMk/>
            <pc:sldMk cId="26539685" sldId="261"/>
            <ac:spMk id="2" creationId="{85934D32-D2DE-237F-148F-BA7F99FA2D39}"/>
          </ac:spMkLst>
        </pc:spChg>
      </pc:sldChg>
      <pc:sldChg chg="del">
        <pc:chgData name="Uma Vete" userId="S::uma.vete@citiustech.com::edf48531-3d5d-4421-b01e-f7ec97908cb1" providerId="AD" clId="Web-{FDAA22AA-8DF9-26ED-29A7-F5A3FE0ECF02}" dt="2023-04-20T11:36:15.872" v="5"/>
        <pc:sldMkLst>
          <pc:docMk/>
          <pc:sldMk cId="2257135991" sldId="263"/>
        </pc:sldMkLst>
      </pc:sldChg>
      <pc:sldChg chg="delSp modSp new">
        <pc:chgData name="Uma Vete" userId="S::uma.vete@citiustech.com::edf48531-3d5d-4421-b01e-f7ec97908cb1" providerId="AD" clId="Web-{FDAA22AA-8DF9-26ED-29A7-F5A3FE0ECF02}" dt="2023-04-21T04:10:40.583" v="30" actId="20577"/>
        <pc:sldMkLst>
          <pc:docMk/>
          <pc:sldMk cId="2539188598" sldId="286"/>
        </pc:sldMkLst>
        <pc:spChg chg="mod">
          <ac:chgData name="Uma Vete" userId="S::uma.vete@citiustech.com::edf48531-3d5d-4421-b01e-f7ec97908cb1" providerId="AD" clId="Web-{FDAA22AA-8DF9-26ED-29A7-F5A3FE0ECF02}" dt="2023-04-21T04:10:40.583" v="30" actId="20577"/>
          <ac:spMkLst>
            <pc:docMk/>
            <pc:sldMk cId="2539188598" sldId="286"/>
            <ac:spMk id="2" creationId="{FE53DC70-BB85-CD2A-1261-7E6AF6A40897}"/>
          </ac:spMkLst>
        </pc:spChg>
        <pc:spChg chg="del">
          <ac:chgData name="Uma Vete" userId="S::uma.vete@citiustech.com::edf48531-3d5d-4421-b01e-f7ec97908cb1" providerId="AD" clId="Web-{FDAA22AA-8DF9-26ED-29A7-F5A3FE0ECF02}" dt="2023-04-21T04:10:08.598" v="26"/>
          <ac:spMkLst>
            <pc:docMk/>
            <pc:sldMk cId="2539188598" sldId="286"/>
            <ac:spMk id="3" creationId="{A830E335-32E1-BEE0-5797-0C97FF61087C}"/>
          </ac:spMkLst>
        </pc:spChg>
      </pc:sldChg>
      <pc:sldChg chg="delSp modSp new">
        <pc:chgData name="Uma Vete" userId="S::uma.vete@citiustech.com::edf48531-3d5d-4421-b01e-f7ec97908cb1" providerId="AD" clId="Web-{FDAA22AA-8DF9-26ED-29A7-F5A3FE0ECF02}" dt="2023-04-21T04:12:12.117" v="44" actId="20577"/>
        <pc:sldMkLst>
          <pc:docMk/>
          <pc:sldMk cId="1689640741" sldId="287"/>
        </pc:sldMkLst>
        <pc:spChg chg="mod">
          <ac:chgData name="Uma Vete" userId="S::uma.vete@citiustech.com::edf48531-3d5d-4421-b01e-f7ec97908cb1" providerId="AD" clId="Web-{FDAA22AA-8DF9-26ED-29A7-F5A3FE0ECF02}" dt="2023-04-21T04:12:12.117" v="44" actId="20577"/>
          <ac:spMkLst>
            <pc:docMk/>
            <pc:sldMk cId="1689640741" sldId="287"/>
            <ac:spMk id="2" creationId="{120777A5-E4DA-2290-5FE3-FA46068CF851}"/>
          </ac:spMkLst>
        </pc:spChg>
        <pc:spChg chg="del">
          <ac:chgData name="Uma Vete" userId="S::uma.vete@citiustech.com::edf48531-3d5d-4421-b01e-f7ec97908cb1" providerId="AD" clId="Web-{FDAA22AA-8DF9-26ED-29A7-F5A3FE0ECF02}" dt="2023-04-21T04:11:00.537" v="32"/>
          <ac:spMkLst>
            <pc:docMk/>
            <pc:sldMk cId="1689640741" sldId="287"/>
            <ac:spMk id="3" creationId="{1B2B49F2-2267-108A-9BFB-8B7676D5F502}"/>
          </ac:spMkLst>
        </pc:spChg>
      </pc:sldChg>
    </pc:docChg>
  </pc:docChgLst>
  <pc:docChgLst>
    <pc:chgData name="Sunil Kumar Perumalla" userId="S::sunilkumar.perumalla@citiustech.com::d3aa9d1f-af76-46e6-ab7d-ca93aecd804a" providerId="AD" clId="Web-{E42F7AD5-05E4-4143-9591-77D4BC0AC995}"/>
    <pc:docChg chg="modSld">
      <pc:chgData name="Sunil Kumar Perumalla" userId="S::sunilkumar.perumalla@citiustech.com::d3aa9d1f-af76-46e6-ab7d-ca93aecd804a" providerId="AD" clId="Web-{E42F7AD5-05E4-4143-9591-77D4BC0AC995}" dt="2023-04-21T07:04:27.652" v="17" actId="20577"/>
      <pc:docMkLst>
        <pc:docMk/>
      </pc:docMkLst>
      <pc:sldChg chg="modSp">
        <pc:chgData name="Sunil Kumar Perumalla" userId="S::sunilkumar.perumalla@citiustech.com::d3aa9d1f-af76-46e6-ab7d-ca93aecd804a" providerId="AD" clId="Web-{E42F7AD5-05E4-4143-9591-77D4BC0AC995}" dt="2023-04-21T07:04:27.652" v="17" actId="20577"/>
        <pc:sldMkLst>
          <pc:docMk/>
          <pc:sldMk cId="1173714663" sldId="275"/>
        </pc:sldMkLst>
        <pc:spChg chg="mod">
          <ac:chgData name="Sunil Kumar Perumalla" userId="S::sunilkumar.perumalla@citiustech.com::d3aa9d1f-af76-46e6-ab7d-ca93aecd804a" providerId="AD" clId="Web-{E42F7AD5-05E4-4143-9591-77D4BC0AC995}" dt="2023-04-21T07:04:27.652" v="17" actId="20577"/>
          <ac:spMkLst>
            <pc:docMk/>
            <pc:sldMk cId="1173714663" sldId="275"/>
            <ac:spMk id="3" creationId="{57FDDCA5-862D-D3CC-FF24-62F0D9540001}"/>
          </ac:spMkLst>
        </pc:spChg>
      </pc:sldChg>
      <pc:sldChg chg="modSp">
        <pc:chgData name="Sunil Kumar Perumalla" userId="S::sunilkumar.perumalla@citiustech.com::d3aa9d1f-af76-46e6-ab7d-ca93aecd804a" providerId="AD" clId="Web-{E42F7AD5-05E4-4143-9591-77D4BC0AC995}" dt="2023-04-21T06:53:38.221" v="10" actId="20577"/>
        <pc:sldMkLst>
          <pc:docMk/>
          <pc:sldMk cId="2939429513" sldId="284"/>
        </pc:sldMkLst>
        <pc:spChg chg="mod">
          <ac:chgData name="Sunil Kumar Perumalla" userId="S::sunilkumar.perumalla@citiustech.com::d3aa9d1f-af76-46e6-ab7d-ca93aecd804a" providerId="AD" clId="Web-{E42F7AD5-05E4-4143-9591-77D4BC0AC995}" dt="2023-04-21T06:53:38.221" v="10" actId="20577"/>
          <ac:spMkLst>
            <pc:docMk/>
            <pc:sldMk cId="2939429513" sldId="284"/>
            <ac:spMk id="3" creationId="{917827E4-6B2B-5DFC-9FCC-B334C4D09975}"/>
          </ac:spMkLst>
        </pc:spChg>
      </pc:sldChg>
    </pc:docChg>
  </pc:docChgLst>
  <pc:docChgLst>
    <pc:chgData name="Sunil Kumar Perumalla" userId="S::sunilkumar.perumalla@citiustech.com::d3aa9d1f-af76-46e6-ab7d-ca93aecd804a" providerId="AD" clId="Web-{3FE77030-9BC5-4141-9A97-C3C8C17C801B}"/>
    <pc:docChg chg="addSld delSld modSld">
      <pc:chgData name="Sunil Kumar Perumalla" userId="S::sunilkumar.perumalla@citiustech.com::d3aa9d1f-af76-46e6-ab7d-ca93aecd804a" providerId="AD" clId="Web-{3FE77030-9BC5-4141-9A97-C3C8C17C801B}" dt="2023-04-19T10:02:22.076" v="150" actId="20577"/>
      <pc:docMkLst>
        <pc:docMk/>
      </pc:docMkLst>
      <pc:sldChg chg="new del">
        <pc:chgData name="Sunil Kumar Perumalla" userId="S::sunilkumar.perumalla@citiustech.com::d3aa9d1f-af76-46e6-ab7d-ca93aecd804a" providerId="AD" clId="Web-{3FE77030-9BC5-4141-9A97-C3C8C17C801B}" dt="2023-04-19T09:55:28.641" v="1"/>
        <pc:sldMkLst>
          <pc:docMk/>
          <pc:sldMk cId="1964454423" sldId="279"/>
        </pc:sldMkLst>
      </pc:sldChg>
      <pc:sldChg chg="modSp add replId">
        <pc:chgData name="Sunil Kumar Perumalla" userId="S::sunilkumar.perumalla@citiustech.com::d3aa9d1f-af76-46e6-ab7d-ca93aecd804a" providerId="AD" clId="Web-{3FE77030-9BC5-4141-9A97-C3C8C17C801B}" dt="2023-04-19T10:02:22.076" v="150" actId="20577"/>
        <pc:sldMkLst>
          <pc:docMk/>
          <pc:sldMk cId="3241650041" sldId="279"/>
        </pc:sldMkLst>
        <pc:spChg chg="mod">
          <ac:chgData name="Sunil Kumar Perumalla" userId="S::sunilkumar.perumalla@citiustech.com::d3aa9d1f-af76-46e6-ab7d-ca93aecd804a" providerId="AD" clId="Web-{3FE77030-9BC5-4141-9A97-C3C8C17C801B}" dt="2023-04-19T10:02:22.076" v="150" actId="20577"/>
          <ac:spMkLst>
            <pc:docMk/>
            <pc:sldMk cId="3241650041" sldId="279"/>
            <ac:spMk id="3" creationId="{57FDDCA5-862D-D3CC-FF24-62F0D9540001}"/>
          </ac:spMkLst>
        </pc:spChg>
      </pc:sldChg>
    </pc:docChg>
  </pc:docChgLst>
  <pc:docChgLst>
    <pc:chgData name="Uma Vete" userId="S::uma.vete@citiustech.com::edf48531-3d5d-4421-b01e-f7ec97908cb1" providerId="AD" clId="Web-{05929006-47FF-35C0-DE54-E8A12A7F405D}"/>
    <pc:docChg chg="addSld modSld sldOrd">
      <pc:chgData name="Uma Vete" userId="S::uma.vete@citiustech.com::edf48531-3d5d-4421-b01e-f7ec97908cb1" providerId="AD" clId="Web-{05929006-47FF-35C0-DE54-E8A12A7F405D}" dt="2023-04-19T05:16:20.368" v="411" actId="20577"/>
      <pc:docMkLst>
        <pc:docMk/>
      </pc:docMkLst>
      <pc:sldChg chg="modSp">
        <pc:chgData name="Uma Vete" userId="S::uma.vete@citiustech.com::edf48531-3d5d-4421-b01e-f7ec97908cb1" providerId="AD" clId="Web-{05929006-47FF-35C0-DE54-E8A12A7F405D}" dt="2023-04-19T00:53:49.406" v="241" actId="14100"/>
        <pc:sldMkLst>
          <pc:docMk/>
          <pc:sldMk cId="109857222" sldId="256"/>
        </pc:sldMkLst>
        <pc:spChg chg="mod">
          <ac:chgData name="Uma Vete" userId="S::uma.vete@citiustech.com::edf48531-3d5d-4421-b01e-f7ec97908cb1" providerId="AD" clId="Web-{05929006-47FF-35C0-DE54-E8A12A7F405D}" dt="2023-04-19T00:53:27.464" v="24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ma Vete" userId="S::uma.vete@citiustech.com::edf48531-3d5d-4421-b01e-f7ec97908cb1" providerId="AD" clId="Web-{05929006-47FF-35C0-DE54-E8A12A7F405D}" dt="2023-04-19T00:53:49.406" v="241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ord setBg">
        <pc:chgData name="Uma Vete" userId="S::uma.vete@citiustech.com::edf48531-3d5d-4421-b01e-f7ec97908cb1" providerId="AD" clId="Web-{05929006-47FF-35C0-DE54-E8A12A7F405D}" dt="2023-04-19T04:18:16.320" v="355"/>
        <pc:sldMkLst>
          <pc:docMk/>
          <pc:sldMk cId="1338644356" sldId="257"/>
        </pc:sldMkLst>
        <pc:spChg chg="mod">
          <ac:chgData name="Uma Vete" userId="S::uma.vete@citiustech.com::edf48531-3d5d-4421-b01e-f7ec97908cb1" providerId="AD" clId="Web-{05929006-47FF-35C0-DE54-E8A12A7F405D}" dt="2023-04-19T04:11:11.797" v="316"/>
          <ac:spMkLst>
            <pc:docMk/>
            <pc:sldMk cId="1338644356" sldId="257"/>
            <ac:spMk id="2" creationId="{CC237A75-6751-E787-19B8-CF119865B2DD}"/>
          </ac:spMkLst>
        </pc:spChg>
        <pc:spChg chg="add del mod">
          <ac:chgData name="Uma Vete" userId="S::uma.vete@citiustech.com::edf48531-3d5d-4421-b01e-f7ec97908cb1" providerId="AD" clId="Web-{05929006-47FF-35C0-DE54-E8A12A7F405D}" dt="2023-04-19T04:11:11.813" v="317"/>
          <ac:spMkLst>
            <pc:docMk/>
            <pc:sldMk cId="1338644356" sldId="257"/>
            <ac:spMk id="3" creationId="{549BE56E-B7BB-F334-6B7C-0D289EBFF270}"/>
          </ac:spMkLst>
        </pc:spChg>
        <pc:spChg chg="add del">
          <ac:chgData name="Uma Vete" userId="S::uma.vete@citiustech.com::edf48531-3d5d-4421-b01e-f7ec97908cb1" providerId="AD" clId="Web-{05929006-47FF-35C0-DE54-E8A12A7F405D}" dt="2023-04-19T04:10:50.875" v="314"/>
          <ac:spMkLst>
            <pc:docMk/>
            <pc:sldMk cId="1338644356" sldId="257"/>
            <ac:spMk id="9" creationId="{94C52C56-BEF2-4E22-8C8E-A7AC96B03A72}"/>
          </ac:spMkLst>
        </pc:spChg>
        <pc:spChg chg="add del">
          <ac:chgData name="Uma Vete" userId="S::uma.vete@citiustech.com::edf48531-3d5d-4421-b01e-f7ec97908cb1" providerId="AD" clId="Web-{05929006-47FF-35C0-DE54-E8A12A7F405D}" dt="2023-04-19T04:10:50.875" v="314"/>
          <ac:spMkLst>
            <pc:docMk/>
            <pc:sldMk cId="1338644356" sldId="257"/>
            <ac:spMk id="11" creationId="{42285737-90EE-47DC-AC80-8AE156B11969}"/>
          </ac:spMkLst>
        </pc:spChg>
        <pc:grpChg chg="add del">
          <ac:chgData name="Uma Vete" userId="S::uma.vete@citiustech.com::edf48531-3d5d-4421-b01e-f7ec97908cb1" providerId="AD" clId="Web-{05929006-47FF-35C0-DE54-E8A12A7F405D}" dt="2023-04-19T04:10:50.875" v="314"/>
          <ac:grpSpMkLst>
            <pc:docMk/>
            <pc:sldMk cId="1338644356" sldId="257"/>
            <ac:grpSpMk id="13" creationId="{B57BDC17-F1B3-455F-BBF1-680AA1F25C06}"/>
          </ac:grpSpMkLst>
        </pc:grpChg>
        <pc:graphicFrameChg chg="add del">
          <ac:chgData name="Uma Vete" userId="S::uma.vete@citiustech.com::edf48531-3d5d-4421-b01e-f7ec97908cb1" providerId="AD" clId="Web-{05929006-47FF-35C0-DE54-E8A12A7F405D}" dt="2023-04-19T04:10:50.875" v="314"/>
          <ac:graphicFrameMkLst>
            <pc:docMk/>
            <pc:sldMk cId="1338644356" sldId="257"/>
            <ac:graphicFrameMk id="5" creationId="{4444246F-83E2-0896-849B-07C560F5FEF6}"/>
          </ac:graphicFrameMkLst>
        </pc:graphicFrameChg>
        <pc:graphicFrameChg chg="add del">
          <ac:chgData name="Uma Vete" userId="S::uma.vete@citiustech.com::edf48531-3d5d-4421-b01e-f7ec97908cb1" providerId="AD" clId="Web-{05929006-47FF-35C0-DE54-E8A12A7F405D}" dt="2023-04-19T04:11:11.797" v="316"/>
          <ac:graphicFrameMkLst>
            <pc:docMk/>
            <pc:sldMk cId="1338644356" sldId="257"/>
            <ac:graphicFrameMk id="21" creationId="{DAE1DCC3-64DE-C967-8F94-97D913BF7E34}"/>
          </ac:graphicFrameMkLst>
        </pc:graphicFrameChg>
        <pc:graphicFrameChg chg="add mod">
          <ac:chgData name="Uma Vete" userId="S::uma.vete@citiustech.com::edf48531-3d5d-4421-b01e-f7ec97908cb1" providerId="AD" clId="Web-{05929006-47FF-35C0-DE54-E8A12A7F405D}" dt="2023-04-19T04:11:18.516" v="318" actId="14100"/>
          <ac:graphicFrameMkLst>
            <pc:docMk/>
            <pc:sldMk cId="1338644356" sldId="257"/>
            <ac:graphicFrameMk id="23" creationId="{58F3EDB0-8FBA-4AA9-4100-A7385782A492}"/>
          </ac:graphicFrameMkLst>
        </pc:graphicFrameChg>
      </pc:sldChg>
      <pc:sldChg chg="modSp">
        <pc:chgData name="Uma Vete" userId="S::uma.vete@citiustech.com::edf48531-3d5d-4421-b01e-f7ec97908cb1" providerId="AD" clId="Web-{05929006-47FF-35C0-DE54-E8A12A7F405D}" dt="2023-04-19T04:16:36.143" v="349" actId="14100"/>
        <pc:sldMkLst>
          <pc:docMk/>
          <pc:sldMk cId="1181035397" sldId="258"/>
        </pc:sldMkLst>
        <pc:spChg chg="mod">
          <ac:chgData name="Uma Vete" userId="S::uma.vete@citiustech.com::edf48531-3d5d-4421-b01e-f7ec97908cb1" providerId="AD" clId="Web-{05929006-47FF-35C0-DE54-E8A12A7F405D}" dt="2023-04-19T01:31:31.127" v="294" actId="1076"/>
          <ac:spMkLst>
            <pc:docMk/>
            <pc:sldMk cId="1181035397" sldId="258"/>
            <ac:spMk id="2" creationId="{4CB9C415-FA50-9651-05D5-433D00318451}"/>
          </ac:spMkLst>
        </pc:spChg>
        <pc:spChg chg="mod">
          <ac:chgData name="Uma Vete" userId="S::uma.vete@citiustech.com::edf48531-3d5d-4421-b01e-f7ec97908cb1" providerId="AD" clId="Web-{05929006-47FF-35C0-DE54-E8A12A7F405D}" dt="2023-04-19T04:16:36.143" v="349" actId="14100"/>
          <ac:spMkLst>
            <pc:docMk/>
            <pc:sldMk cId="1181035397" sldId="258"/>
            <ac:spMk id="3" creationId="{57FDDCA5-862D-D3CC-FF24-62F0D9540001}"/>
          </ac:spMkLst>
        </pc:spChg>
      </pc:sldChg>
      <pc:sldChg chg="addSp delSp modSp mod ord setBg">
        <pc:chgData name="Uma Vete" userId="S::uma.vete@citiustech.com::edf48531-3d5d-4421-b01e-f7ec97908cb1" providerId="AD" clId="Web-{05929006-47FF-35C0-DE54-E8A12A7F405D}" dt="2023-04-19T04:19:17.307" v="364" actId="14100"/>
        <pc:sldMkLst>
          <pc:docMk/>
          <pc:sldMk cId="3087292149" sldId="259"/>
        </pc:sldMkLst>
        <pc:spChg chg="add del">
          <ac:chgData name="Uma Vete" userId="S::uma.vete@citiustech.com::edf48531-3d5d-4421-b01e-f7ec97908cb1" providerId="AD" clId="Web-{05929006-47FF-35C0-DE54-E8A12A7F405D}" dt="2023-04-19T04:17:59.538" v="353"/>
          <ac:spMkLst>
            <pc:docMk/>
            <pc:sldMk cId="3087292149" sldId="259"/>
            <ac:spMk id="2" creationId="{82D7F628-DCDC-99F8-47D7-99994E74FC70}"/>
          </ac:spMkLst>
        </pc:spChg>
        <pc:spChg chg="del">
          <ac:chgData name="Uma Vete" userId="S::uma.vete@citiustech.com::edf48531-3d5d-4421-b01e-f7ec97908cb1" providerId="AD" clId="Web-{05929006-47FF-35C0-DE54-E8A12A7F405D}" dt="2023-04-19T04:17:51.569" v="350"/>
          <ac:spMkLst>
            <pc:docMk/>
            <pc:sldMk cId="3087292149" sldId="259"/>
            <ac:spMk id="3" creationId="{DCFD9EE7-43DF-20E6-6876-DD1E43C1876B}"/>
          </ac:spMkLst>
        </pc:spChg>
        <pc:spChg chg="add del">
          <ac:chgData name="Uma Vete" userId="S::uma.vete@citiustech.com::edf48531-3d5d-4421-b01e-f7ec97908cb1" providerId="AD" clId="Web-{05929006-47FF-35C0-DE54-E8A12A7F405D}" dt="2023-04-19T04:18:32.883" v="356"/>
          <ac:spMkLst>
            <pc:docMk/>
            <pc:sldMk cId="3087292149" sldId="259"/>
            <ac:spMk id="19" creationId="{E05E1684-CF44-4EAD-B3A4-FCE98461F3EE}"/>
          </ac:spMkLst>
        </pc:spChg>
        <pc:spChg chg="add del">
          <ac:chgData name="Uma Vete" userId="S::uma.vete@citiustech.com::edf48531-3d5d-4421-b01e-f7ec97908cb1" providerId="AD" clId="Web-{05929006-47FF-35C0-DE54-E8A12A7F405D}" dt="2023-04-19T04:17:59.538" v="352"/>
          <ac:spMkLst>
            <pc:docMk/>
            <pc:sldMk cId="3087292149" sldId="259"/>
            <ac:spMk id="25" creationId="{027FB951-A422-4463-8A01-05812E59CC9E}"/>
          </ac:spMkLst>
        </pc:spChg>
        <pc:spChg chg="add del">
          <ac:chgData name="Uma Vete" userId="S::uma.vete@citiustech.com::edf48531-3d5d-4421-b01e-f7ec97908cb1" providerId="AD" clId="Web-{05929006-47FF-35C0-DE54-E8A12A7F405D}" dt="2023-04-19T04:18:32.883" v="356"/>
          <ac:spMkLst>
            <pc:docMk/>
            <pc:sldMk cId="3087292149" sldId="259"/>
            <ac:spMk id="28" creationId="{7FF78026-DEBB-4D5A-9A4E-872456603835}"/>
          </ac:spMkLst>
        </pc:spChg>
        <pc:spChg chg="add del">
          <ac:chgData name="Uma Vete" userId="S::uma.vete@citiustech.com::edf48531-3d5d-4421-b01e-f7ec97908cb1" providerId="AD" clId="Web-{05929006-47FF-35C0-DE54-E8A12A7F405D}" dt="2023-04-19T04:19:00.743" v="360"/>
          <ac:spMkLst>
            <pc:docMk/>
            <pc:sldMk cId="3087292149" sldId="259"/>
            <ac:spMk id="49" creationId="{8C2CE3DB-200E-4445-B316-69FE3850D6DD}"/>
          </ac:spMkLst>
        </pc:spChg>
        <pc:spChg chg="add">
          <ac:chgData name="Uma Vete" userId="S::uma.vete@citiustech.com::edf48531-3d5d-4421-b01e-f7ec97908cb1" providerId="AD" clId="Web-{05929006-47FF-35C0-DE54-E8A12A7F405D}" dt="2023-04-19T04:19:00.743" v="360"/>
          <ac:spMkLst>
            <pc:docMk/>
            <pc:sldMk cId="3087292149" sldId="259"/>
            <ac:spMk id="70" creationId="{084966D2-3C9B-4F47-8231-1DEC33D3BDFE}"/>
          </ac:spMkLst>
        </pc:spChg>
        <pc:grpChg chg="add del">
          <ac:chgData name="Uma Vete" userId="S::uma.vete@citiustech.com::edf48531-3d5d-4421-b01e-f7ec97908cb1" providerId="AD" clId="Web-{05929006-47FF-35C0-DE54-E8A12A7F405D}" dt="2023-04-19T04:17:59.538" v="352"/>
          <ac:grpSpMkLst>
            <pc:docMk/>
            <pc:sldMk cId="3087292149" sldId="259"/>
            <ac:grpSpMk id="9" creationId="{6ADA8EC3-01C5-453C-91A6-D01B9E15BF0B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7:59.538" v="352"/>
          <ac:grpSpMkLst>
            <pc:docMk/>
            <pc:sldMk cId="3087292149" sldId="259"/>
            <ac:grpSpMk id="17" creationId="{767D40C4-2A44-4792-AB9D-E769202A2750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8:32.883" v="356"/>
          <ac:grpSpMkLst>
            <pc:docMk/>
            <pc:sldMk cId="3087292149" sldId="259"/>
            <ac:grpSpMk id="27" creationId="{089D35B1-0ED5-4358-8CAE-A9E49412AAA1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9:00.743" v="360"/>
          <ac:grpSpMkLst>
            <pc:docMk/>
            <pc:sldMk cId="3087292149" sldId="259"/>
            <ac:grpSpMk id="33" creationId="{089D35B1-0ED5-4358-8CAE-A9E49412AAA1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9:00.743" v="360"/>
          <ac:grpSpMkLst>
            <pc:docMk/>
            <pc:sldMk cId="3087292149" sldId="259"/>
            <ac:grpSpMk id="41" creationId="{92AFBF86-5DAF-4D46-8786-F4C7A376C54D}"/>
          </ac:grpSpMkLst>
        </pc:grpChg>
        <pc:grpChg chg="add">
          <ac:chgData name="Uma Vete" userId="S::uma.vete@citiustech.com::edf48531-3d5d-4421-b01e-f7ec97908cb1" providerId="AD" clId="Web-{05929006-47FF-35C0-DE54-E8A12A7F405D}" dt="2023-04-19T04:19:00.743" v="360"/>
          <ac:grpSpMkLst>
            <pc:docMk/>
            <pc:sldMk cId="3087292149" sldId="259"/>
            <ac:grpSpMk id="54" creationId="{089D35B1-0ED5-4358-8CAE-A9E49412AAA1}"/>
          </ac:grpSpMkLst>
        </pc:grpChg>
        <pc:grpChg chg="add">
          <ac:chgData name="Uma Vete" userId="S::uma.vete@citiustech.com::edf48531-3d5d-4421-b01e-f7ec97908cb1" providerId="AD" clId="Web-{05929006-47FF-35C0-DE54-E8A12A7F405D}" dt="2023-04-19T04:19:00.743" v="360"/>
          <ac:grpSpMkLst>
            <pc:docMk/>
            <pc:sldMk cId="3087292149" sldId="259"/>
            <ac:grpSpMk id="62" creationId="{DD65B30C-427F-449E-B039-E288E85D8AFA}"/>
          </ac:grpSpMkLst>
        </pc:grpChg>
        <pc:picChg chg="add mod ord">
          <ac:chgData name="Uma Vete" userId="S::uma.vete@citiustech.com::edf48531-3d5d-4421-b01e-f7ec97908cb1" providerId="AD" clId="Web-{05929006-47FF-35C0-DE54-E8A12A7F405D}" dt="2023-04-19T04:19:17.307" v="364" actId="14100"/>
          <ac:picMkLst>
            <pc:docMk/>
            <pc:sldMk cId="3087292149" sldId="259"/>
            <ac:picMk id="4" creationId="{0150494F-ECC8-C9C4-171D-1A94CC66BE2B}"/>
          </ac:picMkLst>
        </pc:picChg>
      </pc:sldChg>
      <pc:sldChg chg="modSp">
        <pc:chgData name="Uma Vete" userId="S::uma.vete@citiustech.com::edf48531-3d5d-4421-b01e-f7ec97908cb1" providerId="AD" clId="Web-{05929006-47FF-35C0-DE54-E8A12A7F405D}" dt="2023-04-19T04:15:55.251" v="346" actId="20577"/>
        <pc:sldMkLst>
          <pc:docMk/>
          <pc:sldMk cId="2378287161" sldId="260"/>
        </pc:sldMkLst>
        <pc:spChg chg="mod">
          <ac:chgData name="Uma Vete" userId="S::uma.vete@citiustech.com::edf48531-3d5d-4421-b01e-f7ec97908cb1" providerId="AD" clId="Web-{05929006-47FF-35C0-DE54-E8A12A7F405D}" dt="2023-04-19T00:54:28.454" v="251" actId="20577"/>
          <ac:spMkLst>
            <pc:docMk/>
            <pc:sldMk cId="2378287161" sldId="260"/>
            <ac:spMk id="2" creationId="{831021B7-FAA7-EB98-B005-39E3D1817956}"/>
          </ac:spMkLst>
        </pc:spChg>
        <pc:spChg chg="mod">
          <ac:chgData name="Uma Vete" userId="S::uma.vete@citiustech.com::edf48531-3d5d-4421-b01e-f7ec97908cb1" providerId="AD" clId="Web-{05929006-47FF-35C0-DE54-E8A12A7F405D}" dt="2023-04-19T04:15:55.251" v="346" actId="20577"/>
          <ac:spMkLst>
            <pc:docMk/>
            <pc:sldMk cId="2378287161" sldId="260"/>
            <ac:spMk id="3" creationId="{6EE1ECF4-EE15-DD83-2BB4-F48A253B57EE}"/>
          </ac:spMkLst>
        </pc:spChg>
      </pc:sldChg>
      <pc:sldChg chg="addSp delSp modSp new mod setBg">
        <pc:chgData name="Uma Vete" userId="S::uma.vete@citiustech.com::edf48531-3d5d-4421-b01e-f7ec97908cb1" providerId="AD" clId="Web-{05929006-47FF-35C0-DE54-E8A12A7F405D}" dt="2023-04-19T04:13:37.707" v="332" actId="14100"/>
        <pc:sldMkLst>
          <pc:docMk/>
          <pc:sldMk cId="26539685" sldId="261"/>
        </pc:sldMkLst>
        <pc:spChg chg="mod">
          <ac:chgData name="Uma Vete" userId="S::uma.vete@citiustech.com::edf48531-3d5d-4421-b01e-f7ec97908cb1" providerId="AD" clId="Web-{05929006-47FF-35C0-DE54-E8A12A7F405D}" dt="2023-04-19T04:13:12.831" v="327"/>
          <ac:spMkLst>
            <pc:docMk/>
            <pc:sldMk cId="26539685" sldId="261"/>
            <ac:spMk id="2" creationId="{85934D32-D2DE-237F-148F-BA7F99FA2D39}"/>
          </ac:spMkLst>
        </pc:spChg>
        <pc:spChg chg="add del mod">
          <ac:chgData name="Uma Vete" userId="S::uma.vete@citiustech.com::edf48531-3d5d-4421-b01e-f7ec97908cb1" providerId="AD" clId="Web-{05929006-47FF-35C0-DE54-E8A12A7F405D}" dt="2023-04-19T04:12:32.471" v="321"/>
          <ac:spMkLst>
            <pc:docMk/>
            <pc:sldMk cId="26539685" sldId="261"/>
            <ac:spMk id="3" creationId="{67C0B42F-05CB-6591-2965-0D1988303571}"/>
          </ac:spMkLst>
        </pc:spChg>
        <pc:spChg chg="add del mod">
          <ac:chgData name="Uma Vete" userId="S::uma.vete@citiustech.com::edf48531-3d5d-4421-b01e-f7ec97908cb1" providerId="AD" clId="Web-{05929006-47FF-35C0-DE54-E8A12A7F405D}" dt="2023-04-19T04:13:12.847" v="328"/>
          <ac:spMkLst>
            <pc:docMk/>
            <pc:sldMk cId="26539685" sldId="261"/>
            <ac:spMk id="7" creationId="{67C0B42F-05CB-6591-2965-0D1988303571}"/>
          </ac:spMkLst>
        </pc:spChg>
        <pc:spChg chg="add del">
          <ac:chgData name="Uma Vete" userId="S::uma.vete@citiustech.com::edf48531-3d5d-4421-b01e-f7ec97908cb1" providerId="AD" clId="Web-{05929006-47FF-35C0-DE54-E8A12A7F405D}" dt="2023-04-19T04:13:12.847" v="328"/>
          <ac:spMkLst>
            <pc:docMk/>
            <pc:sldMk cId="26539685" sldId="261"/>
            <ac:spMk id="8" creationId="{C8643778-7F6C-4E8D-84D1-D5CDB9928191}"/>
          </ac:spMkLst>
        </pc:spChg>
        <pc:spChg chg="add del">
          <ac:chgData name="Uma Vete" userId="S::uma.vete@citiustech.com::edf48531-3d5d-4421-b01e-f7ec97908cb1" providerId="AD" clId="Web-{05929006-47FF-35C0-DE54-E8A12A7F405D}" dt="2023-04-19T04:13:12.847" v="328"/>
          <ac:spMkLst>
            <pc:docMk/>
            <pc:sldMk cId="26539685" sldId="261"/>
            <ac:spMk id="10" creationId="{1D22F88D-6907-48AF-B024-346E855E0D96}"/>
          </ac:spMkLst>
        </pc:spChg>
        <pc:spChg chg="add">
          <ac:chgData name="Uma Vete" userId="S::uma.vete@citiustech.com::edf48531-3d5d-4421-b01e-f7ec97908cb1" providerId="AD" clId="Web-{05929006-47FF-35C0-DE54-E8A12A7F405D}" dt="2023-04-19T04:13:12.847" v="328"/>
          <ac:spMkLst>
            <pc:docMk/>
            <pc:sldMk cId="26539685" sldId="261"/>
            <ac:spMk id="23" creationId="{C8643778-7F6C-4E8D-84D1-D5CDB9928191}"/>
          </ac:spMkLst>
        </pc:spChg>
        <pc:spChg chg="add del">
          <ac:chgData name="Uma Vete" userId="S::uma.vete@citiustech.com::edf48531-3d5d-4421-b01e-f7ec97908cb1" providerId="AD" clId="Web-{05929006-47FF-35C0-DE54-E8A12A7F405D}" dt="2023-04-19T04:13:12.831" v="327"/>
          <ac:spMkLst>
            <pc:docMk/>
            <pc:sldMk cId="26539685" sldId="261"/>
            <ac:spMk id="24" creationId="{94C52C56-BEF2-4E22-8C8E-A7AC96B03A72}"/>
          </ac:spMkLst>
        </pc:spChg>
        <pc:spChg chg="add">
          <ac:chgData name="Uma Vete" userId="S::uma.vete@citiustech.com::edf48531-3d5d-4421-b01e-f7ec97908cb1" providerId="AD" clId="Web-{05929006-47FF-35C0-DE54-E8A12A7F405D}" dt="2023-04-19T04:13:12.847" v="328"/>
          <ac:spMkLst>
            <pc:docMk/>
            <pc:sldMk cId="26539685" sldId="261"/>
            <ac:spMk id="25" creationId="{1D22F88D-6907-48AF-B024-346E855E0D96}"/>
          </ac:spMkLst>
        </pc:spChg>
        <pc:spChg chg="add del">
          <ac:chgData name="Uma Vete" userId="S::uma.vete@citiustech.com::edf48531-3d5d-4421-b01e-f7ec97908cb1" providerId="AD" clId="Web-{05929006-47FF-35C0-DE54-E8A12A7F405D}" dt="2023-04-19T04:13:12.831" v="327"/>
          <ac:spMkLst>
            <pc:docMk/>
            <pc:sldMk cId="26539685" sldId="261"/>
            <ac:spMk id="26" creationId="{42285737-90EE-47DC-AC80-8AE156B11969}"/>
          </ac:spMkLst>
        </pc:spChg>
        <pc:spChg chg="add mod">
          <ac:chgData name="Uma Vete" userId="S::uma.vete@citiustech.com::edf48531-3d5d-4421-b01e-f7ec97908cb1" providerId="AD" clId="Web-{05929006-47FF-35C0-DE54-E8A12A7F405D}" dt="2023-04-19T04:13:37.707" v="332" actId="14100"/>
          <ac:spMkLst>
            <pc:docMk/>
            <pc:sldMk cId="26539685" sldId="261"/>
            <ac:spMk id="37" creationId="{67C0B42F-05CB-6591-2965-0D1988303571}"/>
          </ac:spMkLst>
        </pc:spChg>
        <pc:grpChg chg="add del">
          <ac:chgData name="Uma Vete" userId="S::uma.vete@citiustech.com::edf48531-3d5d-4421-b01e-f7ec97908cb1" providerId="AD" clId="Web-{05929006-47FF-35C0-DE54-E8A12A7F405D}" dt="2023-04-19T04:13:12.847" v="328"/>
          <ac:grpSpMkLst>
            <pc:docMk/>
            <pc:sldMk cId="26539685" sldId="261"/>
            <ac:grpSpMk id="12" creationId="{F3842748-48B5-4DD0-A06A-A31C74024A99}"/>
          </ac:grpSpMkLst>
        </pc:grpChg>
        <pc:grpChg chg="add">
          <ac:chgData name="Uma Vete" userId="S::uma.vete@citiustech.com::edf48531-3d5d-4421-b01e-f7ec97908cb1" providerId="AD" clId="Web-{05929006-47FF-35C0-DE54-E8A12A7F405D}" dt="2023-04-19T04:13:12.847" v="328"/>
          <ac:grpSpMkLst>
            <pc:docMk/>
            <pc:sldMk cId="26539685" sldId="261"/>
            <ac:grpSpMk id="27" creationId="{F3842748-48B5-4DD0-A06A-A31C74024A99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3:12.831" v="327"/>
          <ac:grpSpMkLst>
            <pc:docMk/>
            <pc:sldMk cId="26539685" sldId="261"/>
            <ac:grpSpMk id="28" creationId="{B57BDC17-F1B3-455F-BBF1-680AA1F25C06}"/>
          </ac:grpSpMkLst>
        </pc:grpChg>
        <pc:graphicFrameChg chg="add del">
          <ac:chgData name="Uma Vete" userId="S::uma.vete@citiustech.com::edf48531-3d5d-4421-b01e-f7ec97908cb1" providerId="AD" clId="Web-{05929006-47FF-35C0-DE54-E8A12A7F405D}" dt="2023-04-19T04:12:32.455" v="320"/>
          <ac:graphicFrameMkLst>
            <pc:docMk/>
            <pc:sldMk cId="26539685" sldId="261"/>
            <ac:graphicFrameMk id="5" creationId="{0E7F2643-33BD-54B8-A14D-085E0BAA0284}"/>
          </ac:graphicFrameMkLst>
        </pc:graphicFrameChg>
        <pc:graphicFrameChg chg="add del">
          <ac:chgData name="Uma Vete" userId="S::uma.vete@citiustech.com::edf48531-3d5d-4421-b01e-f7ec97908cb1" providerId="AD" clId="Web-{05929006-47FF-35C0-DE54-E8A12A7F405D}" dt="2023-04-19T04:13:12.831" v="327"/>
          <ac:graphicFrameMkLst>
            <pc:docMk/>
            <pc:sldMk cId="26539685" sldId="261"/>
            <ac:graphicFrameMk id="20" creationId="{E0C07477-DF06-73E6-A0CB-83E8BEEBF2BD}"/>
          </ac:graphicFrameMkLst>
        </pc:graphicFrameChg>
      </pc:sldChg>
      <pc:sldChg chg="addSp delSp modSp new mod setBg">
        <pc:chgData name="Uma Vete" userId="S::uma.vete@citiustech.com::edf48531-3d5d-4421-b01e-f7ec97908cb1" providerId="AD" clId="Web-{05929006-47FF-35C0-DE54-E8A12A7F405D}" dt="2023-04-19T04:18:47.665" v="358" actId="14100"/>
        <pc:sldMkLst>
          <pc:docMk/>
          <pc:sldMk cId="506362036" sldId="262"/>
        </pc:sldMkLst>
        <pc:spChg chg="del">
          <ac:chgData name="Uma Vete" userId="S::uma.vete@citiustech.com::edf48531-3d5d-4421-b01e-f7ec97908cb1" providerId="AD" clId="Web-{05929006-47FF-35C0-DE54-E8A12A7F405D}" dt="2023-04-19T04:07:45.230" v="297"/>
          <ac:spMkLst>
            <pc:docMk/>
            <pc:sldMk cId="506362036" sldId="262"/>
            <ac:spMk id="2" creationId="{6ABCDEA4-9083-4B99-FB3C-7BD5FD5A34F8}"/>
          </ac:spMkLst>
        </pc:spChg>
        <pc:spChg chg="del">
          <ac:chgData name="Uma Vete" userId="S::uma.vete@citiustech.com::edf48531-3d5d-4421-b01e-f7ec97908cb1" providerId="AD" clId="Web-{05929006-47FF-35C0-DE54-E8A12A7F405D}" dt="2023-04-19T04:07:41.121" v="296"/>
          <ac:spMkLst>
            <pc:docMk/>
            <pc:sldMk cId="506362036" sldId="262"/>
            <ac:spMk id="3" creationId="{0685FB22-EBB2-9F7D-6CD7-E56EDF7D7A92}"/>
          </ac:spMkLst>
        </pc:spChg>
        <pc:spChg chg="add del">
          <ac:chgData name="Uma Vete" userId="S::uma.vete@citiustech.com::edf48531-3d5d-4421-b01e-f7ec97908cb1" providerId="AD" clId="Web-{05929006-47FF-35C0-DE54-E8A12A7F405D}" dt="2023-04-19T04:10:33.874" v="312"/>
          <ac:spMkLst>
            <pc:docMk/>
            <pc:sldMk cId="506362036" sldId="262"/>
            <ac:spMk id="17" creationId="{7FF78026-DEBB-4D5A-9A4E-872456603835}"/>
          </ac:spMkLst>
        </pc:spChg>
        <pc:spChg chg="add del">
          <ac:chgData name="Uma Vete" userId="S::uma.vete@citiustech.com::edf48531-3d5d-4421-b01e-f7ec97908cb1" providerId="AD" clId="Web-{05929006-47FF-35C0-DE54-E8A12A7F405D}" dt="2023-04-19T04:10:33.874" v="312"/>
          <ac:spMkLst>
            <pc:docMk/>
            <pc:sldMk cId="506362036" sldId="262"/>
            <ac:spMk id="19" creationId="{E05E1684-CF44-4EAD-B3A4-FCE98461F3EE}"/>
          </ac:spMkLst>
        </pc:spChg>
        <pc:spChg chg="add del">
          <ac:chgData name="Uma Vete" userId="S::uma.vete@citiustech.com::edf48531-3d5d-4421-b01e-f7ec97908cb1" providerId="AD" clId="Web-{05929006-47FF-35C0-DE54-E8A12A7F405D}" dt="2023-04-19T04:18:39.383" v="357"/>
          <ac:spMkLst>
            <pc:docMk/>
            <pc:sldMk cId="506362036" sldId="262"/>
            <ac:spMk id="34" creationId="{E05E1684-CF44-4EAD-B3A4-FCE98461F3EE}"/>
          </ac:spMkLst>
        </pc:spChg>
        <pc:spChg chg="add del">
          <ac:chgData name="Uma Vete" userId="S::uma.vete@citiustech.com::edf48531-3d5d-4421-b01e-f7ec97908cb1" providerId="AD" clId="Web-{05929006-47FF-35C0-DE54-E8A12A7F405D}" dt="2023-04-19T04:10:33.874" v="311"/>
          <ac:spMkLst>
            <pc:docMk/>
            <pc:sldMk cId="506362036" sldId="262"/>
            <ac:spMk id="40" creationId="{084966D2-3C9B-4F47-8231-1DEC33D3BDFE}"/>
          </ac:spMkLst>
        </pc:spChg>
        <pc:spChg chg="add del">
          <ac:chgData name="Uma Vete" userId="S::uma.vete@citiustech.com::edf48531-3d5d-4421-b01e-f7ec97908cb1" providerId="AD" clId="Web-{05929006-47FF-35C0-DE54-E8A12A7F405D}" dt="2023-04-19T04:18:39.383" v="357"/>
          <ac:spMkLst>
            <pc:docMk/>
            <pc:sldMk cId="506362036" sldId="262"/>
            <ac:spMk id="43" creationId="{7FF78026-DEBB-4D5A-9A4E-872456603835}"/>
          </ac:spMkLst>
        </pc:spChg>
        <pc:spChg chg="add">
          <ac:chgData name="Uma Vete" userId="S::uma.vete@citiustech.com::edf48531-3d5d-4421-b01e-f7ec97908cb1" providerId="AD" clId="Web-{05929006-47FF-35C0-DE54-E8A12A7F405D}" dt="2023-04-19T04:18:39.383" v="357"/>
          <ac:spMkLst>
            <pc:docMk/>
            <pc:sldMk cId="506362036" sldId="262"/>
            <ac:spMk id="64" creationId="{084966D2-3C9B-4F47-8231-1DEC33D3BDFE}"/>
          </ac:spMkLst>
        </pc:spChg>
        <pc:grpChg chg="add del">
          <ac:chgData name="Uma Vete" userId="S::uma.vete@citiustech.com::edf48531-3d5d-4421-b01e-f7ec97908cb1" providerId="AD" clId="Web-{05929006-47FF-35C0-DE54-E8A12A7F405D}" dt="2023-04-19T04:10:33.874" v="312"/>
          <ac:grpSpMkLst>
            <pc:docMk/>
            <pc:sldMk cId="506362036" sldId="262"/>
            <ac:grpSpMk id="9" creationId="{089D35B1-0ED5-4358-8CAE-A9E49412AAA1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0:33.874" v="311"/>
          <ac:grpSpMkLst>
            <pc:docMk/>
            <pc:sldMk cId="506362036" sldId="262"/>
            <ac:grpSpMk id="24" creationId="{089D35B1-0ED5-4358-8CAE-A9E49412AAA1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0:33.874" v="311"/>
          <ac:grpSpMkLst>
            <pc:docMk/>
            <pc:sldMk cId="506362036" sldId="262"/>
            <ac:grpSpMk id="32" creationId="{DD65B30C-427F-449E-B039-E288E85D8AFA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18:39.383" v="357"/>
          <ac:grpSpMkLst>
            <pc:docMk/>
            <pc:sldMk cId="506362036" sldId="262"/>
            <ac:grpSpMk id="42" creationId="{089D35B1-0ED5-4358-8CAE-A9E49412AAA1}"/>
          </ac:grpSpMkLst>
        </pc:grpChg>
        <pc:grpChg chg="add">
          <ac:chgData name="Uma Vete" userId="S::uma.vete@citiustech.com::edf48531-3d5d-4421-b01e-f7ec97908cb1" providerId="AD" clId="Web-{05929006-47FF-35C0-DE54-E8A12A7F405D}" dt="2023-04-19T04:18:39.383" v="357"/>
          <ac:grpSpMkLst>
            <pc:docMk/>
            <pc:sldMk cId="506362036" sldId="262"/>
            <ac:grpSpMk id="48" creationId="{089D35B1-0ED5-4358-8CAE-A9E49412AAA1}"/>
          </ac:grpSpMkLst>
        </pc:grpChg>
        <pc:grpChg chg="add">
          <ac:chgData name="Uma Vete" userId="S::uma.vete@citiustech.com::edf48531-3d5d-4421-b01e-f7ec97908cb1" providerId="AD" clId="Web-{05929006-47FF-35C0-DE54-E8A12A7F405D}" dt="2023-04-19T04:18:39.383" v="357"/>
          <ac:grpSpMkLst>
            <pc:docMk/>
            <pc:sldMk cId="506362036" sldId="262"/>
            <ac:grpSpMk id="56" creationId="{DD65B30C-427F-449E-B039-E288E85D8AFA}"/>
          </ac:grpSpMkLst>
        </pc:grpChg>
        <pc:picChg chg="add mod ord">
          <ac:chgData name="Uma Vete" userId="S::uma.vete@citiustech.com::edf48531-3d5d-4421-b01e-f7ec97908cb1" providerId="AD" clId="Web-{05929006-47FF-35C0-DE54-E8A12A7F405D}" dt="2023-04-19T04:18:47.665" v="358" actId="14100"/>
          <ac:picMkLst>
            <pc:docMk/>
            <pc:sldMk cId="506362036" sldId="262"/>
            <ac:picMk id="4" creationId="{FF335F19-7C4C-E26F-D1E1-E2D178F1BAC1}"/>
          </ac:picMkLst>
        </pc:picChg>
      </pc:sldChg>
      <pc:sldChg chg="addSp delSp modSp new mod ord setBg">
        <pc:chgData name="Uma Vete" userId="S::uma.vete@citiustech.com::edf48531-3d5d-4421-b01e-f7ec97908cb1" providerId="AD" clId="Web-{05929006-47FF-35C0-DE54-E8A12A7F405D}" dt="2023-04-19T04:25:33.026" v="375"/>
        <pc:sldMkLst>
          <pc:docMk/>
          <pc:sldMk cId="2257135991" sldId="263"/>
        </pc:sldMkLst>
        <pc:spChg chg="add del">
          <ac:chgData name="Uma Vete" userId="S::uma.vete@citiustech.com::edf48531-3d5d-4421-b01e-f7ec97908cb1" providerId="AD" clId="Web-{05929006-47FF-35C0-DE54-E8A12A7F405D}" dt="2023-04-19T04:24:59.931" v="371"/>
          <ac:spMkLst>
            <pc:docMk/>
            <pc:sldMk cId="2257135991" sldId="263"/>
            <ac:spMk id="2" creationId="{1981C6A0-2437-966D-24D3-C3FB62CA6E1B}"/>
          </ac:spMkLst>
        </pc:spChg>
        <pc:spChg chg="del">
          <ac:chgData name="Uma Vete" userId="S::uma.vete@citiustech.com::edf48531-3d5d-4421-b01e-f7ec97908cb1" providerId="AD" clId="Web-{05929006-47FF-35C0-DE54-E8A12A7F405D}" dt="2023-04-19T04:24:49.321" v="366"/>
          <ac:spMkLst>
            <pc:docMk/>
            <pc:sldMk cId="2257135991" sldId="263"/>
            <ac:spMk id="3" creationId="{799C301A-E7AD-4186-2844-40BB5DE3D8EC}"/>
          </ac:spMkLst>
        </pc:spChg>
        <pc:spChg chg="add del">
          <ac:chgData name="Uma Vete" userId="S::uma.vete@citiustech.com::edf48531-3d5d-4421-b01e-f7ec97908cb1" providerId="AD" clId="Web-{05929006-47FF-35C0-DE54-E8A12A7F405D}" dt="2023-04-19T04:24:59.915" v="370"/>
          <ac:spMkLst>
            <pc:docMk/>
            <pc:sldMk cId="2257135991" sldId="263"/>
            <ac:spMk id="8" creationId="{BBA2313F-4C57-96C0-92F8-CF36B37EEABC}"/>
          </ac:spMkLst>
        </pc:spChg>
        <pc:spChg chg="add del">
          <ac:chgData name="Uma Vete" userId="S::uma.vete@citiustech.com::edf48531-3d5d-4421-b01e-f7ec97908cb1" providerId="AD" clId="Web-{05929006-47FF-35C0-DE54-E8A12A7F405D}" dt="2023-04-19T04:24:56.493" v="368"/>
          <ac:spMkLst>
            <pc:docMk/>
            <pc:sldMk cId="2257135991" sldId="263"/>
            <ac:spMk id="25" creationId="{8C2CE3DB-200E-4445-B316-69FE3850D6DD}"/>
          </ac:spMkLst>
        </pc:spChg>
        <pc:spChg chg="add del">
          <ac:chgData name="Uma Vete" userId="S::uma.vete@citiustech.com::edf48531-3d5d-4421-b01e-f7ec97908cb1" providerId="AD" clId="Web-{05929006-47FF-35C0-DE54-E8A12A7F405D}" dt="2023-04-19T04:24:59.915" v="370"/>
          <ac:spMkLst>
            <pc:docMk/>
            <pc:sldMk cId="2257135991" sldId="263"/>
            <ac:spMk id="27" creationId="{1981C6A0-2437-966D-24D3-C3FB62CA6E1B}"/>
          </ac:spMkLst>
        </pc:spChg>
        <pc:spChg chg="add">
          <ac:chgData name="Uma Vete" userId="S::uma.vete@citiustech.com::edf48531-3d5d-4421-b01e-f7ec97908cb1" providerId="AD" clId="Web-{05929006-47FF-35C0-DE54-E8A12A7F405D}" dt="2023-04-19T04:24:59.931" v="371"/>
          <ac:spMkLst>
            <pc:docMk/>
            <pc:sldMk cId="2257135991" sldId="263"/>
            <ac:spMk id="31" creationId="{8C2CE3DB-200E-4445-B316-69FE3850D6DD}"/>
          </ac:spMkLst>
        </pc:spChg>
        <pc:grpChg chg="add del">
          <ac:chgData name="Uma Vete" userId="S::uma.vete@citiustech.com::edf48531-3d5d-4421-b01e-f7ec97908cb1" providerId="AD" clId="Web-{05929006-47FF-35C0-DE54-E8A12A7F405D}" dt="2023-04-19T04:24:56.493" v="368"/>
          <ac:grpSpMkLst>
            <pc:docMk/>
            <pc:sldMk cId="2257135991" sldId="263"/>
            <ac:grpSpMk id="9" creationId="{089D35B1-0ED5-4358-8CAE-A9E49412AAA1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24:56.493" v="368"/>
          <ac:grpSpMkLst>
            <pc:docMk/>
            <pc:sldMk cId="2257135991" sldId="263"/>
            <ac:grpSpMk id="17" creationId="{92AFBF86-5DAF-4D46-8786-F4C7A376C54D}"/>
          </ac:grpSpMkLst>
        </pc:grpChg>
        <pc:grpChg chg="add">
          <ac:chgData name="Uma Vete" userId="S::uma.vete@citiustech.com::edf48531-3d5d-4421-b01e-f7ec97908cb1" providerId="AD" clId="Web-{05929006-47FF-35C0-DE54-E8A12A7F405D}" dt="2023-04-19T04:24:59.931" v="371"/>
          <ac:grpSpMkLst>
            <pc:docMk/>
            <pc:sldMk cId="2257135991" sldId="263"/>
            <ac:grpSpMk id="29" creationId="{089D35B1-0ED5-4358-8CAE-A9E49412AAA1}"/>
          </ac:grpSpMkLst>
        </pc:grpChg>
        <pc:grpChg chg="add">
          <ac:chgData name="Uma Vete" userId="S::uma.vete@citiustech.com::edf48531-3d5d-4421-b01e-f7ec97908cb1" providerId="AD" clId="Web-{05929006-47FF-35C0-DE54-E8A12A7F405D}" dt="2023-04-19T04:24:59.931" v="371"/>
          <ac:grpSpMkLst>
            <pc:docMk/>
            <pc:sldMk cId="2257135991" sldId="263"/>
            <ac:grpSpMk id="30" creationId="{92AFBF86-5DAF-4D46-8786-F4C7A376C54D}"/>
          </ac:grpSpMkLst>
        </pc:grpChg>
        <pc:picChg chg="add mod ord">
          <ac:chgData name="Uma Vete" userId="S::uma.vete@citiustech.com::edf48531-3d5d-4421-b01e-f7ec97908cb1" providerId="AD" clId="Web-{05929006-47FF-35C0-DE54-E8A12A7F405D}" dt="2023-04-19T04:25:23.494" v="374" actId="14100"/>
          <ac:picMkLst>
            <pc:docMk/>
            <pc:sldMk cId="2257135991" sldId="263"/>
            <ac:picMk id="4" creationId="{0C8378B2-8EA4-37FC-C00B-50387FEC70CD}"/>
          </ac:picMkLst>
        </pc:picChg>
      </pc:sldChg>
      <pc:sldChg chg="addSp delSp modSp new mod setBg setClrOvrMap">
        <pc:chgData name="Uma Vete" userId="S::uma.vete@citiustech.com::edf48531-3d5d-4421-b01e-f7ec97908cb1" providerId="AD" clId="Web-{05929006-47FF-35C0-DE54-E8A12A7F405D}" dt="2023-04-19T04:38:10.464" v="390" actId="20577"/>
        <pc:sldMkLst>
          <pc:docMk/>
          <pc:sldMk cId="3748894895" sldId="264"/>
        </pc:sldMkLst>
        <pc:spChg chg="mod">
          <ac:chgData name="Uma Vete" userId="S::uma.vete@citiustech.com::edf48531-3d5d-4421-b01e-f7ec97908cb1" providerId="AD" clId="Web-{05929006-47FF-35C0-DE54-E8A12A7F405D}" dt="2023-04-19T04:38:10.464" v="390" actId="20577"/>
          <ac:spMkLst>
            <pc:docMk/>
            <pc:sldMk cId="3748894895" sldId="264"/>
            <ac:spMk id="2" creationId="{6589C2D4-AD2C-C9C9-0865-EA3DB8902D1F}"/>
          </ac:spMkLst>
        </pc:spChg>
        <pc:spChg chg="mod">
          <ac:chgData name="Uma Vete" userId="S::uma.vete@citiustech.com::edf48531-3d5d-4421-b01e-f7ec97908cb1" providerId="AD" clId="Web-{05929006-47FF-35C0-DE54-E8A12A7F405D}" dt="2023-04-19T04:37:50.760" v="388" actId="20577"/>
          <ac:spMkLst>
            <pc:docMk/>
            <pc:sldMk cId="3748894895" sldId="264"/>
            <ac:spMk id="3" creationId="{C4367D65-BF25-27B8-CFF0-283C3B8E6E96}"/>
          </ac:spMkLst>
        </pc:spChg>
        <pc:spChg chg="add del">
          <ac:chgData name="Uma Vete" userId="S::uma.vete@citiustech.com::edf48531-3d5d-4421-b01e-f7ec97908cb1" providerId="AD" clId="Web-{05929006-47FF-35C0-DE54-E8A12A7F405D}" dt="2023-04-19T04:37:32.806" v="383"/>
          <ac:spMkLst>
            <pc:docMk/>
            <pc:sldMk cId="3748894895" sldId="264"/>
            <ac:spMk id="8" creationId="{F659138C-74A1-445B-848C-3608AE871A9F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14" creationId="{F61C5C86-C785-4B92-9F2D-133B8B8C24F5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16" creationId="{954D0BF9-002C-4D3A-A222-C166094A5D1D}"/>
          </ac:spMkLst>
        </pc:spChg>
        <pc:spChg chg="add del">
          <ac:chgData name="Uma Vete" userId="S::uma.vete@citiustech.com::edf48531-3d5d-4421-b01e-f7ec97908cb1" providerId="AD" clId="Web-{05929006-47FF-35C0-DE54-E8A12A7F405D}" dt="2023-04-19T04:37:32.806" v="383"/>
          <ac:spMkLst>
            <pc:docMk/>
            <pc:sldMk cId="3748894895" sldId="264"/>
            <ac:spMk id="18" creationId="{225F4217-4021-45A0-812B-398F9A7A93F9}"/>
          </ac:spMkLst>
        </pc:spChg>
        <pc:spChg chg="add del">
          <ac:chgData name="Uma Vete" userId="S::uma.vete@citiustech.com::edf48531-3d5d-4421-b01e-f7ec97908cb1" providerId="AD" clId="Web-{05929006-47FF-35C0-DE54-E8A12A7F405D}" dt="2023-04-19T04:37:41.510" v="385"/>
          <ac:spMkLst>
            <pc:docMk/>
            <pc:sldMk cId="3748894895" sldId="264"/>
            <ac:spMk id="22" creationId="{E03BF673-8C68-4092-BF1B-53C57EFEC21F}"/>
          </ac:spMkLst>
        </pc:spChg>
        <pc:spChg chg="add del">
          <ac:chgData name="Uma Vete" userId="S::uma.vete@citiustech.com::edf48531-3d5d-4421-b01e-f7ec97908cb1" providerId="AD" clId="Web-{05929006-47FF-35C0-DE54-E8A12A7F405D}" dt="2023-04-19T04:37:41.510" v="385"/>
          <ac:spMkLst>
            <pc:docMk/>
            <pc:sldMk cId="3748894895" sldId="264"/>
            <ac:spMk id="23" creationId="{B1BDB70B-F0E6-4867-818F-C582494FB6D6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26" creationId="{24DFAAE7-061D-4086-99EC-872CB305082A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27" creationId="{E7570099-A243-48DD-9EAE-36F4AC095B94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28" creationId="{45E4A74B-6514-424A-ADFA-C232FA6B9018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29" creationId="{6080EB6E-D69F-43B1-91EC-75C303342580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30" creationId="{21BA816A-EE68-4A96-BA05-73303B2F4FE7}"/>
          </ac:spMkLst>
        </pc:spChg>
        <pc:spChg chg="add">
          <ac:chgData name="Uma Vete" userId="S::uma.vete@citiustech.com::edf48531-3d5d-4421-b01e-f7ec97908cb1" providerId="AD" clId="Web-{05929006-47FF-35C0-DE54-E8A12A7F405D}" dt="2023-04-19T04:37:41.541" v="386"/>
          <ac:spMkLst>
            <pc:docMk/>
            <pc:sldMk cId="3748894895" sldId="264"/>
            <ac:spMk id="31" creationId="{22A94CDB-5D63-4C75-9CB6-6C18CDF372F0}"/>
          </ac:spMkLst>
        </pc:spChg>
        <pc:grpChg chg="add del">
          <ac:chgData name="Uma Vete" userId="S::uma.vete@citiustech.com::edf48531-3d5d-4421-b01e-f7ec97908cb1" providerId="AD" clId="Web-{05929006-47FF-35C0-DE54-E8A12A7F405D}" dt="2023-04-19T04:37:32.806" v="383"/>
          <ac:grpSpMkLst>
            <pc:docMk/>
            <pc:sldMk cId="3748894895" sldId="264"/>
            <ac:grpSpMk id="10" creationId="{7DFD7409-66D7-4C9C-B528-E79EB64A4D31}"/>
          </ac:grpSpMkLst>
        </pc:grpChg>
        <pc:grpChg chg="add del">
          <ac:chgData name="Uma Vete" userId="S::uma.vete@citiustech.com::edf48531-3d5d-4421-b01e-f7ec97908cb1" providerId="AD" clId="Web-{05929006-47FF-35C0-DE54-E8A12A7F405D}" dt="2023-04-19T04:37:41.510" v="385"/>
          <ac:grpSpMkLst>
            <pc:docMk/>
            <pc:sldMk cId="3748894895" sldId="264"/>
            <ac:grpSpMk id="12" creationId="{1E52C707-F508-47B5-8864-8CC3EE0F030B}"/>
          </ac:grpSpMkLst>
        </pc:grpChg>
        <pc:cxnChg chg="add del">
          <ac:chgData name="Uma Vete" userId="S::uma.vete@citiustech.com::edf48531-3d5d-4421-b01e-f7ec97908cb1" providerId="AD" clId="Web-{05929006-47FF-35C0-DE54-E8A12A7F405D}" dt="2023-04-19T04:37:32.806" v="383"/>
          <ac:cxnSpMkLst>
            <pc:docMk/>
            <pc:sldMk cId="3748894895" sldId="264"/>
            <ac:cxnSpMk id="20" creationId="{486F4EBC-E415-40E4-A8BA-BA66F0B632CB}"/>
          </ac:cxnSpMkLst>
        </pc:cxnChg>
      </pc:sldChg>
      <pc:sldChg chg="modSp new">
        <pc:chgData name="Uma Vete" userId="S::uma.vete@citiustech.com::edf48531-3d5d-4421-b01e-f7ec97908cb1" providerId="AD" clId="Web-{05929006-47FF-35C0-DE54-E8A12A7F405D}" dt="2023-04-19T05:16:20.368" v="411" actId="20577"/>
        <pc:sldMkLst>
          <pc:docMk/>
          <pc:sldMk cId="1310980313" sldId="265"/>
        </pc:sldMkLst>
        <pc:spChg chg="mod">
          <ac:chgData name="Uma Vete" userId="S::uma.vete@citiustech.com::edf48531-3d5d-4421-b01e-f7ec97908cb1" providerId="AD" clId="Web-{05929006-47FF-35C0-DE54-E8A12A7F405D}" dt="2023-04-19T05:04:48.345" v="403" actId="20577"/>
          <ac:spMkLst>
            <pc:docMk/>
            <pc:sldMk cId="1310980313" sldId="265"/>
            <ac:spMk id="2" creationId="{6C5AE186-F48D-724D-A62E-3A806F015195}"/>
          </ac:spMkLst>
        </pc:spChg>
        <pc:spChg chg="mod">
          <ac:chgData name="Uma Vete" userId="S::uma.vete@citiustech.com::edf48531-3d5d-4421-b01e-f7ec97908cb1" providerId="AD" clId="Web-{05929006-47FF-35C0-DE54-E8A12A7F405D}" dt="2023-04-19T05:16:20.368" v="411" actId="20577"/>
          <ac:spMkLst>
            <pc:docMk/>
            <pc:sldMk cId="1310980313" sldId="265"/>
            <ac:spMk id="3" creationId="{2EEB7D0B-19FD-3365-C931-19019EBDFE9D}"/>
          </ac:spMkLst>
        </pc:spChg>
      </pc:sldChg>
    </pc:docChg>
  </pc:docChgLst>
  <pc:docChgLst>
    <pc:chgData name="Uma Vete" userId="S::uma.vete@citiustech.com::edf48531-3d5d-4421-b01e-f7ec97908cb1" providerId="AD" clId="Web-{27554DA8-F164-48C7-BC3B-7E4360DB2C57}"/>
    <pc:docChg chg="modSld">
      <pc:chgData name="Uma Vete" userId="S::uma.vete@citiustech.com::edf48531-3d5d-4421-b01e-f7ec97908cb1" providerId="AD" clId="Web-{27554DA8-F164-48C7-BC3B-7E4360DB2C57}" dt="2023-04-21T06:54:50.320" v="0" actId="1076"/>
      <pc:docMkLst>
        <pc:docMk/>
      </pc:docMkLst>
      <pc:sldChg chg="modSp">
        <pc:chgData name="Uma Vete" userId="S::uma.vete@citiustech.com::edf48531-3d5d-4421-b01e-f7ec97908cb1" providerId="AD" clId="Web-{27554DA8-F164-48C7-BC3B-7E4360DB2C57}" dt="2023-04-21T06:54:50.320" v="0" actId="1076"/>
        <pc:sldMkLst>
          <pc:docMk/>
          <pc:sldMk cId="3087292149" sldId="259"/>
        </pc:sldMkLst>
        <pc:picChg chg="mod">
          <ac:chgData name="Uma Vete" userId="S::uma.vete@citiustech.com::edf48531-3d5d-4421-b01e-f7ec97908cb1" providerId="AD" clId="Web-{27554DA8-F164-48C7-BC3B-7E4360DB2C57}" dt="2023-04-21T06:54:50.320" v="0" actId="1076"/>
          <ac:picMkLst>
            <pc:docMk/>
            <pc:sldMk cId="3087292149" sldId="259"/>
            <ac:picMk id="4" creationId="{0150494F-ECC8-C9C4-171D-1A94CC66BE2B}"/>
          </ac:picMkLst>
        </pc:picChg>
      </pc:sldChg>
    </pc:docChg>
  </pc:docChgLst>
  <pc:docChgLst>
    <pc:chgData name="Sunil Kumar Perumalla" userId="S::sunilkumar.perumalla@citiustech.com::d3aa9d1f-af76-46e6-ab7d-ca93aecd804a" providerId="AD" clId="Web-{1CD5F139-C00E-47A3-AF71-AAFD5A1182B3}"/>
    <pc:docChg chg="modSld">
      <pc:chgData name="Sunil Kumar Perumalla" userId="S::sunilkumar.perumalla@citiustech.com::d3aa9d1f-af76-46e6-ab7d-ca93aecd804a" providerId="AD" clId="Web-{1CD5F139-C00E-47A3-AF71-AAFD5A1182B3}" dt="2023-04-28T04:57:28.205" v="5" actId="20577"/>
      <pc:docMkLst>
        <pc:docMk/>
      </pc:docMkLst>
      <pc:sldChg chg="modSp">
        <pc:chgData name="Sunil Kumar Perumalla" userId="S::sunilkumar.perumalla@citiustech.com::d3aa9d1f-af76-46e6-ab7d-ca93aecd804a" providerId="AD" clId="Web-{1CD5F139-C00E-47A3-AF71-AAFD5A1182B3}" dt="2023-04-28T04:37:53.210" v="2" actId="20577"/>
        <pc:sldMkLst>
          <pc:docMk/>
          <pc:sldMk cId="1173714663" sldId="275"/>
        </pc:sldMkLst>
        <pc:spChg chg="mod">
          <ac:chgData name="Sunil Kumar Perumalla" userId="S::sunilkumar.perumalla@citiustech.com::d3aa9d1f-af76-46e6-ab7d-ca93aecd804a" providerId="AD" clId="Web-{1CD5F139-C00E-47A3-AF71-AAFD5A1182B3}" dt="2023-04-28T04:37:53.210" v="2" actId="20577"/>
          <ac:spMkLst>
            <pc:docMk/>
            <pc:sldMk cId="1173714663" sldId="275"/>
            <ac:spMk id="3" creationId="{57FDDCA5-862D-D3CC-FF24-62F0D9540001}"/>
          </ac:spMkLst>
        </pc:spChg>
      </pc:sldChg>
      <pc:sldChg chg="modSp">
        <pc:chgData name="Sunil Kumar Perumalla" userId="S::sunilkumar.perumalla@citiustech.com::d3aa9d1f-af76-46e6-ab7d-ca93aecd804a" providerId="AD" clId="Web-{1CD5F139-C00E-47A3-AF71-AAFD5A1182B3}" dt="2023-04-28T04:57:28.205" v="5" actId="20577"/>
        <pc:sldMkLst>
          <pc:docMk/>
          <pc:sldMk cId="856970903" sldId="280"/>
        </pc:sldMkLst>
        <pc:spChg chg="mod">
          <ac:chgData name="Sunil Kumar Perumalla" userId="S::sunilkumar.perumalla@citiustech.com::d3aa9d1f-af76-46e6-ab7d-ca93aecd804a" providerId="AD" clId="Web-{1CD5F139-C00E-47A3-AF71-AAFD5A1182B3}" dt="2023-04-28T04:57:28.205" v="5" actId="20577"/>
          <ac:spMkLst>
            <pc:docMk/>
            <pc:sldMk cId="856970903" sldId="280"/>
            <ac:spMk id="3" creationId="{57FDDCA5-862D-D3CC-FF24-62F0D9540001}"/>
          </ac:spMkLst>
        </pc:spChg>
      </pc:sldChg>
    </pc:docChg>
  </pc:docChgLst>
  <pc:docChgLst>
    <pc:chgData name="Sunil Kumar Perumalla" userId="S::sunilkumar.perumalla@citiustech.com::d3aa9d1f-af76-46e6-ab7d-ca93aecd804a" providerId="AD" clId="Web-{731AA331-04D0-407B-83D3-91EA535AFDCA}"/>
    <pc:docChg chg="modSld">
      <pc:chgData name="Sunil Kumar Perumalla" userId="S::sunilkumar.perumalla@citiustech.com::d3aa9d1f-af76-46e6-ab7d-ca93aecd804a" providerId="AD" clId="Web-{731AA331-04D0-407B-83D3-91EA535AFDCA}" dt="2023-04-28T05:12:56.125" v="2" actId="20577"/>
      <pc:docMkLst>
        <pc:docMk/>
      </pc:docMkLst>
      <pc:sldChg chg="modSp">
        <pc:chgData name="Sunil Kumar Perumalla" userId="S::sunilkumar.perumalla@citiustech.com::d3aa9d1f-af76-46e6-ab7d-ca93aecd804a" providerId="AD" clId="Web-{731AA331-04D0-407B-83D3-91EA535AFDCA}" dt="2023-04-28T05:12:56.125" v="2" actId="20577"/>
        <pc:sldMkLst>
          <pc:docMk/>
          <pc:sldMk cId="1173714663" sldId="275"/>
        </pc:sldMkLst>
        <pc:spChg chg="mod">
          <ac:chgData name="Sunil Kumar Perumalla" userId="S::sunilkumar.perumalla@citiustech.com::d3aa9d1f-af76-46e6-ab7d-ca93aecd804a" providerId="AD" clId="Web-{731AA331-04D0-407B-83D3-91EA535AFDCA}" dt="2023-04-28T05:12:56.125" v="2" actId="20577"/>
          <ac:spMkLst>
            <pc:docMk/>
            <pc:sldMk cId="1173714663" sldId="275"/>
            <ac:spMk id="3" creationId="{57FDDCA5-862D-D3CC-FF24-62F0D95400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79937-AF99-4EFD-B4C8-5C8A28EEF8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F50D86-5E04-4D02-87A4-520AA68E3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example, filtering a Stream obtained from a collection produces a new Stream without the filtered elements, rather than removing elements from the source collection.</a:t>
          </a:r>
        </a:p>
      </dgm:t>
    </dgm:pt>
    <dgm:pt modelId="{F90347ED-3D1E-4FEE-8EA9-FABA305A27FB}" type="parTrans" cxnId="{CAF8715C-3B59-415F-B410-A3B42DCD355E}">
      <dgm:prSet/>
      <dgm:spPr/>
      <dgm:t>
        <a:bodyPr/>
        <a:lstStyle/>
        <a:p>
          <a:endParaRPr lang="en-US"/>
        </a:p>
      </dgm:t>
    </dgm:pt>
    <dgm:pt modelId="{73F00D5D-CA3D-41B0-BE32-BD04794A613A}" type="sibTrans" cxnId="{CAF8715C-3B59-415F-B410-A3B42DCD355E}">
      <dgm:prSet/>
      <dgm:spPr/>
      <dgm:t>
        <a:bodyPr/>
        <a:lstStyle/>
        <a:p>
          <a:endParaRPr lang="en-US"/>
        </a:p>
      </dgm:t>
    </dgm:pt>
    <dgm:pt modelId="{272DF9AA-0DF2-467D-8D0B-71405AB7E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 is lazy and evaluates code only when required.</a:t>
          </a:r>
        </a:p>
      </dgm:t>
    </dgm:pt>
    <dgm:pt modelId="{03079FFE-F0E7-42E7-9D95-D9789254DD83}" type="parTrans" cxnId="{39D736C9-C64E-494E-90F8-D3166043216B}">
      <dgm:prSet/>
      <dgm:spPr/>
      <dgm:t>
        <a:bodyPr/>
        <a:lstStyle/>
        <a:p>
          <a:endParaRPr lang="en-US"/>
        </a:p>
      </dgm:t>
    </dgm:pt>
    <dgm:pt modelId="{C6F178E7-106B-428F-9A9E-A1814D9F139C}" type="sibTrans" cxnId="{39D736C9-C64E-494E-90F8-D3166043216B}">
      <dgm:prSet/>
      <dgm:spPr/>
      <dgm:t>
        <a:bodyPr/>
        <a:lstStyle/>
        <a:p>
          <a:endParaRPr lang="en-US"/>
        </a:p>
      </dgm:t>
    </dgm:pt>
    <dgm:pt modelId="{5C3F48F7-A257-4659-AB89-90CCF78B4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elements of a stream are only visited once during the life of a stream. Like an Iterator, a new stream must be generated to revisit the same elements of the source.</a:t>
          </a:r>
        </a:p>
      </dgm:t>
    </dgm:pt>
    <dgm:pt modelId="{86F0D158-7E26-406D-BFB0-ABC030F0505C}" type="parTrans" cxnId="{E8D1AC39-5BAE-403D-AA48-306662407EE4}">
      <dgm:prSet/>
      <dgm:spPr/>
      <dgm:t>
        <a:bodyPr/>
        <a:lstStyle/>
        <a:p>
          <a:endParaRPr lang="en-US"/>
        </a:p>
      </dgm:t>
    </dgm:pt>
    <dgm:pt modelId="{A09B2272-37DC-4560-AB37-B61C0238D66D}" type="sibTrans" cxnId="{E8D1AC39-5BAE-403D-AA48-306662407EE4}">
      <dgm:prSet/>
      <dgm:spPr/>
      <dgm:t>
        <a:bodyPr/>
        <a:lstStyle/>
        <a:p>
          <a:endParaRPr lang="en-US"/>
        </a:p>
      </dgm:t>
    </dgm:pt>
    <dgm:pt modelId="{A1078033-687E-4F5F-BBA3-38FB061D1278}" type="pres">
      <dgm:prSet presAssocID="{AE679937-AF99-4EFD-B4C8-5C8A28EEF8FD}" presName="root" presStyleCnt="0">
        <dgm:presLayoutVars>
          <dgm:dir/>
          <dgm:resizeHandles val="exact"/>
        </dgm:presLayoutVars>
      </dgm:prSet>
      <dgm:spPr/>
    </dgm:pt>
    <dgm:pt modelId="{972FC195-3336-460C-A77C-8ECE9D4CBFBD}" type="pres">
      <dgm:prSet presAssocID="{55F50D86-5E04-4D02-87A4-520AA68E39D3}" presName="compNode" presStyleCnt="0"/>
      <dgm:spPr/>
    </dgm:pt>
    <dgm:pt modelId="{871FE5C8-30D2-4AE4-B3F9-B21FA157D232}" type="pres">
      <dgm:prSet presAssocID="{55F50D86-5E04-4D02-87A4-520AA68E39D3}" presName="bgRect" presStyleLbl="bgShp" presStyleIdx="0" presStyleCnt="3"/>
      <dgm:spPr/>
    </dgm:pt>
    <dgm:pt modelId="{98DB3741-E03A-4D45-A500-986B2E1E8B95}" type="pres">
      <dgm:prSet presAssocID="{55F50D86-5E04-4D02-87A4-520AA68E3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75B1A34-B3E0-40DA-B21E-EBF8EFD85027}" type="pres">
      <dgm:prSet presAssocID="{55F50D86-5E04-4D02-87A4-520AA68E39D3}" presName="spaceRect" presStyleCnt="0"/>
      <dgm:spPr/>
    </dgm:pt>
    <dgm:pt modelId="{54ABEC0D-1930-47A9-BB8D-1CEE0D778F95}" type="pres">
      <dgm:prSet presAssocID="{55F50D86-5E04-4D02-87A4-520AA68E39D3}" presName="parTx" presStyleLbl="revTx" presStyleIdx="0" presStyleCnt="3">
        <dgm:presLayoutVars>
          <dgm:chMax val="0"/>
          <dgm:chPref val="0"/>
        </dgm:presLayoutVars>
      </dgm:prSet>
      <dgm:spPr/>
    </dgm:pt>
    <dgm:pt modelId="{FF22B190-8DA3-45B9-BD72-9B4823362092}" type="pres">
      <dgm:prSet presAssocID="{73F00D5D-CA3D-41B0-BE32-BD04794A613A}" presName="sibTrans" presStyleCnt="0"/>
      <dgm:spPr/>
    </dgm:pt>
    <dgm:pt modelId="{F9E39BE5-D772-4351-B556-A7C44887B6B6}" type="pres">
      <dgm:prSet presAssocID="{272DF9AA-0DF2-467D-8D0B-71405AB7E4AA}" presName="compNode" presStyleCnt="0"/>
      <dgm:spPr/>
    </dgm:pt>
    <dgm:pt modelId="{DE45211C-8C49-4BA4-9E00-1E786B84B7F1}" type="pres">
      <dgm:prSet presAssocID="{272DF9AA-0DF2-467D-8D0B-71405AB7E4AA}" presName="bgRect" presStyleLbl="bgShp" presStyleIdx="1" presStyleCnt="3"/>
      <dgm:spPr/>
    </dgm:pt>
    <dgm:pt modelId="{CEAFFA6B-028F-4EEC-B1CC-2ADA1EEC2444}" type="pres">
      <dgm:prSet presAssocID="{272DF9AA-0DF2-467D-8D0B-71405AB7E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82C253D-A037-4EE5-A24D-20BD9B1674ED}" type="pres">
      <dgm:prSet presAssocID="{272DF9AA-0DF2-467D-8D0B-71405AB7E4AA}" presName="spaceRect" presStyleCnt="0"/>
      <dgm:spPr/>
    </dgm:pt>
    <dgm:pt modelId="{8FA028B4-E950-40CD-A90E-EB857525368D}" type="pres">
      <dgm:prSet presAssocID="{272DF9AA-0DF2-467D-8D0B-71405AB7E4AA}" presName="parTx" presStyleLbl="revTx" presStyleIdx="1" presStyleCnt="3">
        <dgm:presLayoutVars>
          <dgm:chMax val="0"/>
          <dgm:chPref val="0"/>
        </dgm:presLayoutVars>
      </dgm:prSet>
      <dgm:spPr/>
    </dgm:pt>
    <dgm:pt modelId="{CFFD0D54-484C-4688-9ED1-7DD193190F24}" type="pres">
      <dgm:prSet presAssocID="{C6F178E7-106B-428F-9A9E-A1814D9F139C}" presName="sibTrans" presStyleCnt="0"/>
      <dgm:spPr/>
    </dgm:pt>
    <dgm:pt modelId="{8789BB9C-D51E-4E12-9412-5EA00A716E28}" type="pres">
      <dgm:prSet presAssocID="{5C3F48F7-A257-4659-AB89-90CCF78B4BB9}" presName="compNode" presStyleCnt="0"/>
      <dgm:spPr/>
    </dgm:pt>
    <dgm:pt modelId="{987284D0-BD98-47D1-BD1E-1EB4F2A19C3A}" type="pres">
      <dgm:prSet presAssocID="{5C3F48F7-A257-4659-AB89-90CCF78B4BB9}" presName="bgRect" presStyleLbl="bgShp" presStyleIdx="2" presStyleCnt="3"/>
      <dgm:spPr/>
    </dgm:pt>
    <dgm:pt modelId="{BEC745ED-874E-441B-9E55-0BC980A9BBC3}" type="pres">
      <dgm:prSet presAssocID="{5C3F48F7-A257-4659-AB89-90CCF78B4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1922C03-B4B4-49D2-9562-BF32D0EA2708}" type="pres">
      <dgm:prSet presAssocID="{5C3F48F7-A257-4659-AB89-90CCF78B4BB9}" presName="spaceRect" presStyleCnt="0"/>
      <dgm:spPr/>
    </dgm:pt>
    <dgm:pt modelId="{01E0BEC1-D582-4A2B-8E0E-9E1862709D54}" type="pres">
      <dgm:prSet presAssocID="{5C3F48F7-A257-4659-AB89-90CCF78B4B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D1AC39-5BAE-403D-AA48-306662407EE4}" srcId="{AE679937-AF99-4EFD-B4C8-5C8A28EEF8FD}" destId="{5C3F48F7-A257-4659-AB89-90CCF78B4BB9}" srcOrd="2" destOrd="0" parTransId="{86F0D158-7E26-406D-BFB0-ABC030F0505C}" sibTransId="{A09B2272-37DC-4560-AB37-B61C0238D66D}"/>
    <dgm:cxn modelId="{CAF8715C-3B59-415F-B410-A3B42DCD355E}" srcId="{AE679937-AF99-4EFD-B4C8-5C8A28EEF8FD}" destId="{55F50D86-5E04-4D02-87A4-520AA68E39D3}" srcOrd="0" destOrd="0" parTransId="{F90347ED-3D1E-4FEE-8EA9-FABA305A27FB}" sibTransId="{73F00D5D-CA3D-41B0-BE32-BD04794A613A}"/>
    <dgm:cxn modelId="{C07D526A-7592-4A7B-87C4-05A7169FE16C}" type="presOf" srcId="{55F50D86-5E04-4D02-87A4-520AA68E39D3}" destId="{54ABEC0D-1930-47A9-BB8D-1CEE0D778F95}" srcOrd="0" destOrd="0" presId="urn:microsoft.com/office/officeart/2018/2/layout/IconVerticalSolidList"/>
    <dgm:cxn modelId="{2ABE2A71-696B-47BB-B80C-C5AC8712B5E1}" type="presOf" srcId="{5C3F48F7-A257-4659-AB89-90CCF78B4BB9}" destId="{01E0BEC1-D582-4A2B-8E0E-9E1862709D54}" srcOrd="0" destOrd="0" presId="urn:microsoft.com/office/officeart/2018/2/layout/IconVerticalSolidList"/>
    <dgm:cxn modelId="{450944AB-CCA9-4075-986A-F07CE0D86FF6}" type="presOf" srcId="{272DF9AA-0DF2-467D-8D0B-71405AB7E4AA}" destId="{8FA028B4-E950-40CD-A90E-EB857525368D}" srcOrd="0" destOrd="0" presId="urn:microsoft.com/office/officeart/2018/2/layout/IconVerticalSolidList"/>
    <dgm:cxn modelId="{39D736C9-C64E-494E-90F8-D3166043216B}" srcId="{AE679937-AF99-4EFD-B4C8-5C8A28EEF8FD}" destId="{272DF9AA-0DF2-467D-8D0B-71405AB7E4AA}" srcOrd="1" destOrd="0" parTransId="{03079FFE-F0E7-42E7-9D95-D9789254DD83}" sibTransId="{C6F178E7-106B-428F-9A9E-A1814D9F139C}"/>
    <dgm:cxn modelId="{9BA680C9-306E-4F71-8BFF-030279C3FB5E}" type="presOf" srcId="{AE679937-AF99-4EFD-B4C8-5C8A28EEF8FD}" destId="{A1078033-687E-4F5F-BBA3-38FB061D1278}" srcOrd="0" destOrd="0" presId="urn:microsoft.com/office/officeart/2018/2/layout/IconVerticalSolidList"/>
    <dgm:cxn modelId="{D99C7A58-BC07-409B-B2DF-768DCC3F9687}" type="presParOf" srcId="{A1078033-687E-4F5F-BBA3-38FB061D1278}" destId="{972FC195-3336-460C-A77C-8ECE9D4CBFBD}" srcOrd="0" destOrd="0" presId="urn:microsoft.com/office/officeart/2018/2/layout/IconVerticalSolidList"/>
    <dgm:cxn modelId="{5C84AE95-BB3F-4B56-B71E-394DBCAC5D7C}" type="presParOf" srcId="{972FC195-3336-460C-A77C-8ECE9D4CBFBD}" destId="{871FE5C8-30D2-4AE4-B3F9-B21FA157D232}" srcOrd="0" destOrd="0" presId="urn:microsoft.com/office/officeart/2018/2/layout/IconVerticalSolidList"/>
    <dgm:cxn modelId="{5C9A21C1-5920-4D3E-B718-AFEFC5338C95}" type="presParOf" srcId="{972FC195-3336-460C-A77C-8ECE9D4CBFBD}" destId="{98DB3741-E03A-4D45-A500-986B2E1E8B95}" srcOrd="1" destOrd="0" presId="urn:microsoft.com/office/officeart/2018/2/layout/IconVerticalSolidList"/>
    <dgm:cxn modelId="{ABED5B81-D2C0-4632-9AD2-C9FC7C9FA61C}" type="presParOf" srcId="{972FC195-3336-460C-A77C-8ECE9D4CBFBD}" destId="{375B1A34-B3E0-40DA-B21E-EBF8EFD85027}" srcOrd="2" destOrd="0" presId="urn:microsoft.com/office/officeart/2018/2/layout/IconVerticalSolidList"/>
    <dgm:cxn modelId="{DA9DC6C2-B7D1-466A-B3AD-1B1364635D4B}" type="presParOf" srcId="{972FC195-3336-460C-A77C-8ECE9D4CBFBD}" destId="{54ABEC0D-1930-47A9-BB8D-1CEE0D778F95}" srcOrd="3" destOrd="0" presId="urn:microsoft.com/office/officeart/2018/2/layout/IconVerticalSolidList"/>
    <dgm:cxn modelId="{DF9FFAB5-5EA3-47C7-BF23-92620862C303}" type="presParOf" srcId="{A1078033-687E-4F5F-BBA3-38FB061D1278}" destId="{FF22B190-8DA3-45B9-BD72-9B4823362092}" srcOrd="1" destOrd="0" presId="urn:microsoft.com/office/officeart/2018/2/layout/IconVerticalSolidList"/>
    <dgm:cxn modelId="{8C61D693-210B-4E08-A2AC-7148FB0B7D1C}" type="presParOf" srcId="{A1078033-687E-4F5F-BBA3-38FB061D1278}" destId="{F9E39BE5-D772-4351-B556-A7C44887B6B6}" srcOrd="2" destOrd="0" presId="urn:microsoft.com/office/officeart/2018/2/layout/IconVerticalSolidList"/>
    <dgm:cxn modelId="{8FF043D3-AACF-424D-A418-1D4B426D8F60}" type="presParOf" srcId="{F9E39BE5-D772-4351-B556-A7C44887B6B6}" destId="{DE45211C-8C49-4BA4-9E00-1E786B84B7F1}" srcOrd="0" destOrd="0" presId="urn:microsoft.com/office/officeart/2018/2/layout/IconVerticalSolidList"/>
    <dgm:cxn modelId="{F9E7D980-00BC-41A4-8FD9-4B29C6AA43CE}" type="presParOf" srcId="{F9E39BE5-D772-4351-B556-A7C44887B6B6}" destId="{CEAFFA6B-028F-4EEC-B1CC-2ADA1EEC2444}" srcOrd="1" destOrd="0" presId="urn:microsoft.com/office/officeart/2018/2/layout/IconVerticalSolidList"/>
    <dgm:cxn modelId="{E45CC3C4-D70F-4BB9-BE28-B535E419DFE3}" type="presParOf" srcId="{F9E39BE5-D772-4351-B556-A7C44887B6B6}" destId="{B82C253D-A037-4EE5-A24D-20BD9B1674ED}" srcOrd="2" destOrd="0" presId="urn:microsoft.com/office/officeart/2018/2/layout/IconVerticalSolidList"/>
    <dgm:cxn modelId="{F3223A02-5407-4E6D-B826-BAF148FF1F95}" type="presParOf" srcId="{F9E39BE5-D772-4351-B556-A7C44887B6B6}" destId="{8FA028B4-E950-40CD-A90E-EB857525368D}" srcOrd="3" destOrd="0" presId="urn:microsoft.com/office/officeart/2018/2/layout/IconVerticalSolidList"/>
    <dgm:cxn modelId="{2A732401-07A7-45C3-A7F1-29F9D32716B4}" type="presParOf" srcId="{A1078033-687E-4F5F-BBA3-38FB061D1278}" destId="{CFFD0D54-484C-4688-9ED1-7DD193190F24}" srcOrd="3" destOrd="0" presId="urn:microsoft.com/office/officeart/2018/2/layout/IconVerticalSolidList"/>
    <dgm:cxn modelId="{046F82BE-5431-4B3A-8C94-B2A3E41CA17F}" type="presParOf" srcId="{A1078033-687E-4F5F-BBA3-38FB061D1278}" destId="{8789BB9C-D51E-4E12-9412-5EA00A716E28}" srcOrd="4" destOrd="0" presId="urn:microsoft.com/office/officeart/2018/2/layout/IconVerticalSolidList"/>
    <dgm:cxn modelId="{41AD1DAC-455E-4AF7-B583-6AAAD94AE49B}" type="presParOf" srcId="{8789BB9C-D51E-4E12-9412-5EA00A716E28}" destId="{987284D0-BD98-47D1-BD1E-1EB4F2A19C3A}" srcOrd="0" destOrd="0" presId="urn:microsoft.com/office/officeart/2018/2/layout/IconVerticalSolidList"/>
    <dgm:cxn modelId="{5279BC42-FD89-4FA0-B223-C2C4BF33A023}" type="presParOf" srcId="{8789BB9C-D51E-4E12-9412-5EA00A716E28}" destId="{BEC745ED-874E-441B-9E55-0BC980A9BBC3}" srcOrd="1" destOrd="0" presId="urn:microsoft.com/office/officeart/2018/2/layout/IconVerticalSolidList"/>
    <dgm:cxn modelId="{217488CC-46C7-436B-BEEA-0F8B9AAD2199}" type="presParOf" srcId="{8789BB9C-D51E-4E12-9412-5EA00A716E28}" destId="{51922C03-B4B4-49D2-9562-BF32D0EA2708}" srcOrd="2" destOrd="0" presId="urn:microsoft.com/office/officeart/2018/2/layout/IconVerticalSolidList"/>
    <dgm:cxn modelId="{0111CFD6-6E42-4A68-A29E-50736A130FB8}" type="presParOf" srcId="{8789BB9C-D51E-4E12-9412-5EA00A716E28}" destId="{01E0BEC1-D582-4A2B-8E0E-9E1862709D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FE5C8-30D2-4AE4-B3F9-B21FA157D232}">
      <dsp:nvSpPr>
        <dsp:cNvPr id="0" name=""/>
        <dsp:cNvSpPr/>
      </dsp:nvSpPr>
      <dsp:spPr>
        <a:xfrm>
          <a:off x="0" y="584"/>
          <a:ext cx="10018712" cy="1368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B3741-E03A-4D45-A500-986B2E1E8B95}">
      <dsp:nvSpPr>
        <dsp:cNvPr id="0" name=""/>
        <dsp:cNvSpPr/>
      </dsp:nvSpPr>
      <dsp:spPr>
        <a:xfrm>
          <a:off x="414062" y="308565"/>
          <a:ext cx="752840" cy="752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BEC0D-1930-47A9-BB8D-1CEE0D778F95}">
      <dsp:nvSpPr>
        <dsp:cNvPr id="0" name=""/>
        <dsp:cNvSpPr/>
      </dsp:nvSpPr>
      <dsp:spPr>
        <a:xfrm>
          <a:off x="1580965" y="584"/>
          <a:ext cx="8437747" cy="1368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65" tIns="144865" rIns="144865" bIns="14486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example, filtering a Stream obtained from a collection produces a new Stream without the filtered elements, rather than removing elements from the source collection.</a:t>
          </a:r>
        </a:p>
      </dsp:txBody>
      <dsp:txXfrm>
        <a:off x="1580965" y="584"/>
        <a:ext cx="8437747" cy="1368801"/>
      </dsp:txXfrm>
    </dsp:sp>
    <dsp:sp modelId="{DE45211C-8C49-4BA4-9E00-1E786B84B7F1}">
      <dsp:nvSpPr>
        <dsp:cNvPr id="0" name=""/>
        <dsp:cNvSpPr/>
      </dsp:nvSpPr>
      <dsp:spPr>
        <a:xfrm>
          <a:off x="0" y="1711586"/>
          <a:ext cx="10018712" cy="1368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FFA6B-028F-4EEC-B1CC-2ADA1EEC2444}">
      <dsp:nvSpPr>
        <dsp:cNvPr id="0" name=""/>
        <dsp:cNvSpPr/>
      </dsp:nvSpPr>
      <dsp:spPr>
        <a:xfrm>
          <a:off x="414062" y="2019566"/>
          <a:ext cx="752840" cy="752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028B4-E950-40CD-A90E-EB857525368D}">
      <dsp:nvSpPr>
        <dsp:cNvPr id="0" name=""/>
        <dsp:cNvSpPr/>
      </dsp:nvSpPr>
      <dsp:spPr>
        <a:xfrm>
          <a:off x="1580965" y="1711586"/>
          <a:ext cx="8437747" cy="1368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65" tIns="144865" rIns="144865" bIns="14486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 is lazy and evaluates code only when required.</a:t>
          </a:r>
        </a:p>
      </dsp:txBody>
      <dsp:txXfrm>
        <a:off x="1580965" y="1711586"/>
        <a:ext cx="8437747" cy="1368801"/>
      </dsp:txXfrm>
    </dsp:sp>
    <dsp:sp modelId="{987284D0-BD98-47D1-BD1E-1EB4F2A19C3A}">
      <dsp:nvSpPr>
        <dsp:cNvPr id="0" name=""/>
        <dsp:cNvSpPr/>
      </dsp:nvSpPr>
      <dsp:spPr>
        <a:xfrm>
          <a:off x="0" y="3422587"/>
          <a:ext cx="10018712" cy="1368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745ED-874E-441B-9E55-0BC980A9BBC3}">
      <dsp:nvSpPr>
        <dsp:cNvPr id="0" name=""/>
        <dsp:cNvSpPr/>
      </dsp:nvSpPr>
      <dsp:spPr>
        <a:xfrm>
          <a:off x="414062" y="3730568"/>
          <a:ext cx="752840" cy="752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0BEC1-D582-4A2B-8E0E-9E1862709D54}">
      <dsp:nvSpPr>
        <dsp:cNvPr id="0" name=""/>
        <dsp:cNvSpPr/>
      </dsp:nvSpPr>
      <dsp:spPr>
        <a:xfrm>
          <a:off x="1580965" y="3422587"/>
          <a:ext cx="8437747" cy="1368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65" tIns="144865" rIns="144865" bIns="14486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elements of a stream are only visited once during the life of a stream. Like an Iterator, a new stream must be generated to revisit the same elements of the source.</a:t>
          </a:r>
        </a:p>
      </dsp:txBody>
      <dsp:txXfrm>
        <a:off x="1580965" y="3422587"/>
        <a:ext cx="8437747" cy="136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3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java-8-stream" TargetMode="External"/><Relationship Id="rId2" Type="http://schemas.openxmlformats.org/officeDocument/2006/relationships/hyperlink" Target="https://www.digitalocean.com/community/tutorials/java-equals-hashco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b="1" i="1"/>
              <a:t>Java 8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8961" y="3486060"/>
            <a:ext cx="4308740" cy="26035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300" b="1" i="1"/>
              <a:t>Presenters:</a:t>
            </a:r>
          </a:p>
          <a:p>
            <a:pPr marL="342900" indent="-342900" algn="l">
              <a:buFont typeface="Wingdings"/>
              <a:buChar char="Ø"/>
            </a:pPr>
            <a:r>
              <a:rPr lang="en-US" sz="2300">
                <a:ea typeface="+mn-lt"/>
                <a:cs typeface="+mn-lt"/>
              </a:rPr>
              <a:t>Regis Charles | Pankaj Yadav</a:t>
            </a:r>
            <a:endParaRPr lang="en-US" sz="2300"/>
          </a:p>
          <a:p>
            <a:pPr marL="342900" indent="-342900" algn="l">
              <a:buFont typeface="Wingdings"/>
              <a:buChar char="Ø"/>
            </a:pPr>
            <a:r>
              <a:rPr lang="en-US" sz="2300">
                <a:solidFill>
                  <a:srgbClr val="FFFFFF"/>
                </a:solidFill>
                <a:latin typeface="Corbel"/>
                <a:cs typeface="Segoe UI"/>
              </a:rPr>
              <a:t>Vishal Chavda</a:t>
            </a:r>
          </a:p>
          <a:p>
            <a:pPr marL="342900" indent="-342900" algn="l">
              <a:buFont typeface="Wingdings"/>
              <a:buChar char="Ø"/>
            </a:pPr>
            <a:r>
              <a:rPr lang="en-US" sz="2300">
                <a:solidFill>
                  <a:srgbClr val="FFFFFF"/>
                </a:solidFill>
                <a:latin typeface="Corbel"/>
                <a:cs typeface="Segoe UI"/>
              </a:rPr>
              <a:t>Uma </a:t>
            </a:r>
            <a:r>
              <a:rPr lang="en-US" sz="2300" err="1">
                <a:solidFill>
                  <a:srgbClr val="FFFFFF"/>
                </a:solidFill>
                <a:latin typeface="Corbel"/>
                <a:cs typeface="Segoe UI"/>
              </a:rPr>
              <a:t>Vete</a:t>
            </a:r>
            <a:endParaRPr lang="en-US" sz="2300">
              <a:solidFill>
                <a:srgbClr val="FFFFFF"/>
              </a:solidFill>
              <a:latin typeface="Corbel"/>
              <a:cs typeface="Segoe UI"/>
            </a:endParaRPr>
          </a:p>
          <a:p>
            <a:pPr marL="342900" indent="-342900" algn="l">
              <a:buFont typeface="Wingdings"/>
              <a:buChar char="Ø"/>
            </a:pPr>
            <a:r>
              <a:rPr lang="en-US" sz="2300">
                <a:solidFill>
                  <a:srgbClr val="FFFFFF"/>
                </a:solidFill>
                <a:latin typeface="Corbel"/>
                <a:cs typeface="Segoe UI"/>
              </a:rPr>
              <a:t>Sunil Kumar </a:t>
            </a:r>
            <a:r>
              <a:rPr lang="en-US" sz="2300" err="1">
                <a:ea typeface="+mn-lt"/>
                <a:cs typeface="+mn-lt"/>
              </a:rPr>
              <a:t>Perumalla</a:t>
            </a:r>
            <a:endParaRPr lang="en-US" sz="2300" err="1">
              <a:solidFill>
                <a:srgbClr val="FFFFFF"/>
              </a:solidFill>
              <a:latin typeface="Corbel"/>
              <a:cs typeface="Segoe UI"/>
            </a:endParaRPr>
          </a:p>
          <a:p>
            <a:pPr algn="l"/>
            <a:endParaRPr lang="en-US" sz="1100" b="1">
              <a:solidFill>
                <a:srgbClr val="252424"/>
              </a:solidFill>
              <a:latin typeface="Segoe UI"/>
              <a:cs typeface="Segoe UI"/>
            </a:endParaRPr>
          </a:p>
          <a:p>
            <a:pPr algn="l"/>
            <a:endParaRPr lang="en-US" sz="1100" b="1">
              <a:solidFill>
                <a:srgbClr val="252424"/>
              </a:solidFill>
              <a:latin typeface="Segoe UI"/>
              <a:cs typeface="Segoe UI"/>
            </a:endParaRP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70-BB85-CD2A-1261-7E6AF6A4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55498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i="1"/>
              <a:t>Basics of Stream API</a:t>
            </a:r>
          </a:p>
        </p:txBody>
      </p:sp>
    </p:spTree>
    <p:extLst>
      <p:ext uri="{BB962C8B-B14F-4D97-AF65-F5344CB8AC3E}">
        <p14:creationId xmlns:p14="http://schemas.microsoft.com/office/powerpoint/2010/main" val="253918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34D32-D2DE-237F-148F-BA7F99F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b="1" i="1">
                <a:solidFill>
                  <a:srgbClr val="FFFFFF"/>
                </a:solidFill>
              </a:rPr>
              <a:t>What is Stream API 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7C0B42F-05CB-6591-2965-0D198830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899" y="685801"/>
            <a:ext cx="7579238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 Java provides a new additional package in Java 8 called </a:t>
            </a:r>
            <a:r>
              <a:rPr lang="en-US" err="1">
                <a:latin typeface="Calibri"/>
                <a:ea typeface="Calibri"/>
                <a:cs typeface="Calibri"/>
              </a:rPr>
              <a:t>java.util.stream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>
                <a:latin typeface="Calibri"/>
                <a:ea typeface="Calibri"/>
                <a:cs typeface="Calibri"/>
              </a:rPr>
              <a:t>Stream does not store elements. It simply conveys elements from a source such as a data structure, an array, or an I/O channel, through a pipeline of computational operations.</a:t>
            </a:r>
          </a:p>
          <a:p>
            <a:pPr>
              <a:buClr>
                <a:srgbClr val="1287C3"/>
              </a:buClr>
            </a:pPr>
            <a:r>
              <a:rPr lang="en-US">
                <a:latin typeface="Calibri"/>
                <a:ea typeface="Calibri"/>
                <a:cs typeface="Calibri"/>
              </a:rPr>
              <a:t>Stream is functional in nature. Operations performed on a stream does not modify original source.</a:t>
            </a:r>
          </a:p>
          <a:p>
            <a:pPr>
              <a:buClr>
                <a:srgbClr val="1287C3"/>
              </a:buClr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9C2D4-AD2C-C9C9-0865-EA3DB890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US" b="1"/>
              <a:t>We require the Stream API because</a:t>
            </a:r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7D65-BF25-27B8-CFF0-283C3B8E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814314"/>
          </a:xfrm>
        </p:spPr>
        <p:txBody>
          <a:bodyPr anchor="t">
            <a:normAutofit/>
          </a:bodyPr>
          <a:lstStyle/>
          <a:p>
            <a:endParaRPr lang="en-US" sz="2000" b="1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It supports aggregate operations which makes the processing simple.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It supports Functional-Style programming.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It does faster processing. Hence, it is apt for better performance.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It allows parallel operations.</a:t>
            </a:r>
            <a:endParaRPr lang="en-US"/>
          </a:p>
          <a:p>
            <a:pPr>
              <a:buClr>
                <a:srgbClr val="1287C3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889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7A75-6751-E787-19B8-CF119865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99536"/>
            <a:ext cx="10018713" cy="1752599"/>
          </a:xfrm>
        </p:spPr>
        <p:txBody>
          <a:bodyPr/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en-US" sz="1600">
                <a:solidFill>
                  <a:srgbClr val="333333"/>
                </a:solidFill>
                <a:latin typeface="Calibri"/>
                <a:cs typeface="Calibri"/>
              </a:rPr>
              <a:t>                </a:t>
            </a:r>
            <a:endParaRPr lang="en-US" sz="240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8F3EDB0-8FBA-4AA9-4100-A7385782A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797050"/>
              </p:ext>
            </p:extLst>
          </p:nvPr>
        </p:nvGraphicFramePr>
        <p:xfrm>
          <a:off x="1484310" y="999226"/>
          <a:ext cx="10018713" cy="4791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64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335F19-7C4C-E26F-D1E1-E2D178F1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378" y="974724"/>
            <a:ext cx="9073406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0150494F-ECC8-C9C4-171D-1A94CC66B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193" y="864819"/>
            <a:ext cx="10125814" cy="53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B8F5-1C24-9270-4B6E-6A812FD4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411"/>
          </a:xfrm>
        </p:spPr>
        <p:txBody>
          <a:bodyPr/>
          <a:lstStyle/>
          <a:p>
            <a:r>
              <a:rPr lang="en-US">
                <a:solidFill>
                  <a:srgbClr val="4D5B7C"/>
                </a:solidFill>
              </a:rPr>
              <a:t>Java Stream distinct()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C2A6-86FD-A25A-06E7-17987982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2508"/>
            <a:ext cx="10018713" cy="3124201"/>
          </a:xfrm>
        </p:spPr>
        <p:txBody>
          <a:bodyPr/>
          <a:lstStyle/>
          <a:p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The elements are compared using the </a:t>
            </a:r>
            <a:r>
              <a:rPr lang="en-US" sz="1800">
                <a:solidFill>
                  <a:srgbClr val="202124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equals() method</a:t>
            </a:r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. So it’s necessary that the </a:t>
            </a:r>
            <a:r>
              <a:rPr lang="en-US" sz="1800">
                <a:solidFill>
                  <a:srgbClr val="202124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</a:t>
            </a:r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 elements have proper implementation of equals() method.</a:t>
            </a:r>
          </a:p>
          <a:p>
            <a:pPr>
              <a:buClr>
                <a:srgbClr val="1287C3"/>
              </a:buClr>
            </a:pPr>
            <a:endParaRPr lang="en-US" sz="1800">
              <a:solidFill>
                <a:srgbClr val="202124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Stream distinct() with custom objects</a:t>
            </a:r>
            <a:endParaRPr lang="en-US" sz="1800"/>
          </a:p>
          <a:p>
            <a:pPr>
              <a:buClr>
                <a:srgbClr val="1287C3"/>
              </a:buClr>
            </a:pPr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That's why </a:t>
            </a:r>
            <a:r>
              <a:rPr lang="en-US" sz="1800">
                <a:solidFill>
                  <a:srgbClr val="040C28"/>
                </a:solidFill>
                <a:ea typeface="+mn-lt"/>
                <a:cs typeface="+mn-lt"/>
              </a:rPr>
              <a:t>it's very important to implement equals() method if you are planning to use stream distinct() method with custom objects</a:t>
            </a:r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. Note that both equals() and </a:t>
            </a:r>
            <a:r>
              <a:rPr lang="en-US" sz="1800" err="1">
                <a:solidFill>
                  <a:srgbClr val="202124"/>
                </a:solidFill>
                <a:ea typeface="+mn-lt"/>
                <a:cs typeface="+mn-lt"/>
              </a:rPr>
              <a:t>hashCode</a:t>
            </a:r>
            <a:r>
              <a:rPr lang="en-US" sz="1800">
                <a:solidFill>
                  <a:srgbClr val="202124"/>
                </a:solidFill>
                <a:ea typeface="+mn-lt"/>
                <a:cs typeface="+mn-lt"/>
              </a:rPr>
              <a:t>() methods are used by Collection classes API to check if two objects are equal or not.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963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C415-FA50-9651-05D5-433D003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5" y="-4313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Frequently used Methods in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CA5-862D-D3CC-FF24-62F0D954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197" y="1646207"/>
            <a:ext cx="10018713" cy="3900577"/>
          </a:xfrm>
        </p:spPr>
        <p:txBody>
          <a:bodyPr>
            <a:normAutofit lnSpcReduction="10000"/>
          </a:bodyPr>
          <a:lstStyle/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Finding Sum, min, max, average, and string concatenation are all special cases of reduction. 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find the max and min values from the stream</a:t>
            </a:r>
          </a:p>
          <a:p>
            <a:pPr>
              <a:buClr>
                <a:srgbClr val="1287C3"/>
              </a:buClr>
            </a:pPr>
            <a:r>
              <a:rPr lang="en-US" err="1">
                <a:ea typeface="+mn-lt"/>
                <a:cs typeface="+mn-lt"/>
              </a:rPr>
              <a:t>Stream.max</a:t>
            </a:r>
            <a:r>
              <a:rPr lang="en-US">
                <a:ea typeface="+mn-lt"/>
                <a:cs typeface="+mn-lt"/>
              </a:rPr>
              <a:t>(comparator) : It is a terminal operation that returns the maximum element of the stream according to the provided Comparator.</a:t>
            </a:r>
          </a:p>
          <a:p>
            <a:pPr>
              <a:buClr>
                <a:srgbClr val="1287C3"/>
              </a:buClr>
            </a:pPr>
            <a:r>
              <a:rPr lang="en-US" err="1">
                <a:ea typeface="+mn-lt"/>
                <a:cs typeface="+mn-lt"/>
              </a:rPr>
              <a:t>Stream.min</a:t>
            </a:r>
            <a:r>
              <a:rPr lang="en-US">
                <a:ea typeface="+mn-lt"/>
                <a:cs typeface="+mn-lt"/>
              </a:rPr>
              <a:t>(comparator) : It is a terminal operation that returns the minimum element of the stream according to the provided Comparator.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Summing a stream of numbers can be expressed as: reduce()/reduction method</a:t>
            </a: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E186-F48D-724D-A62E-3A806F01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7611"/>
            <a:ext cx="10018713" cy="175259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 b="1">
              <a:solidFill>
                <a:srgbClr val="FF6600"/>
              </a:solidFill>
            </a:endParaRPr>
          </a:p>
          <a:p>
            <a:br>
              <a:rPr lang="en-US" sz="7200"/>
            </a:br>
            <a:r>
              <a:rPr lang="en-US" sz="2800" b="1">
                <a:solidFill>
                  <a:srgbClr val="FF6600"/>
                </a:solidFill>
              </a:rPr>
              <a:t>What is the difference between limit and skip?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7D0B-19FD-3365-C931-19019EBD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The </a:t>
            </a:r>
            <a:r>
              <a:rPr lang="en-US" sz="1800" i="1">
                <a:solidFill>
                  <a:srgbClr val="000000"/>
                </a:solidFill>
                <a:ea typeface="+mn-lt"/>
                <a:cs typeface="+mn-lt"/>
              </a:rPr>
              <a:t>limit(n)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method is another 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intermediate operation that returns a stream not longer than the requested size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 As before, the </a:t>
            </a:r>
            <a:r>
              <a:rPr lang="en-US" sz="1800" i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parameter can't be negative.</a:t>
            </a:r>
          </a:p>
          <a:p>
            <a:pPr>
              <a:buClr>
                <a:srgbClr val="1287C3"/>
              </a:buClr>
            </a:pP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The </a:t>
            </a:r>
            <a:r>
              <a:rPr lang="en-US" sz="1800" i="1">
                <a:solidFill>
                  <a:srgbClr val="000000"/>
                </a:solidFill>
                <a:ea typeface="+mn-lt"/>
                <a:cs typeface="+mn-lt"/>
              </a:rPr>
              <a:t>skip(n)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method is an 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intermediate operation that discards the first </a:t>
            </a:r>
            <a:r>
              <a:rPr lang="en-US" sz="1800" b="1" i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 elements of a stream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. The </a:t>
            </a:r>
            <a:r>
              <a:rPr lang="en-US" sz="1800" i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parameter can't be negative, and if it's higher than the size of the stream, </a:t>
            </a:r>
            <a:r>
              <a:rPr lang="en-US" sz="1800" i="1">
                <a:solidFill>
                  <a:srgbClr val="000000"/>
                </a:solidFill>
                <a:ea typeface="+mn-lt"/>
                <a:cs typeface="+mn-lt"/>
              </a:rPr>
              <a:t>skip()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returns an empty stream.</a:t>
            </a:r>
            <a:endParaRPr lang="en-US" sz="1800">
              <a:solidFill>
                <a:srgbClr val="3A3A3A"/>
              </a:solidFill>
            </a:endParaRPr>
          </a:p>
          <a:p>
            <a:pPr>
              <a:buClr>
                <a:srgbClr val="1287C3"/>
              </a:buClr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9CD-8FA5-32AC-95A5-483F1792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04" y="353646"/>
            <a:ext cx="8152789" cy="1553308"/>
          </a:xfrm>
        </p:spPr>
        <p:txBody>
          <a:bodyPr>
            <a:normAutofit/>
          </a:bodyPr>
          <a:lstStyle/>
          <a:p>
            <a:r>
              <a:rPr lang="en-US" sz="4800" b="1"/>
              <a:t>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123E-C15A-F93C-5C71-C2AA5F31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697" y="1715477"/>
            <a:ext cx="10155482" cy="3743569"/>
          </a:xfrm>
        </p:spPr>
        <p:txBody>
          <a:bodyPr>
            <a:normAutofit/>
          </a:bodyPr>
          <a:lstStyle/>
          <a:p>
            <a:pPr marL="342900" indent="-342900" algn="l">
              <a:buChar char="•"/>
            </a:pPr>
            <a:r>
              <a:rPr lang="en-US" sz="240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Java introduced a new class Optional in jdk8. It is a public final class and used to deal with </a:t>
            </a:r>
            <a:r>
              <a:rPr lang="en-US" sz="2400" b="1" err="1">
                <a:solidFill>
                  <a:srgbClr val="333333"/>
                </a:solidFill>
                <a:latin typeface="Corbel"/>
                <a:ea typeface="+mn-lt"/>
                <a:cs typeface="+mn-lt"/>
              </a:rPr>
              <a:t>NullPointerException</a:t>
            </a:r>
            <a:r>
              <a:rPr lang="en-US" sz="2400" b="1">
                <a:solidFill>
                  <a:srgbClr val="333333"/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240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in Java application. You must import </a:t>
            </a:r>
            <a:r>
              <a:rPr lang="en-US" sz="2400" b="1" err="1">
                <a:solidFill>
                  <a:srgbClr val="333333"/>
                </a:solidFill>
                <a:latin typeface="Corbel"/>
                <a:ea typeface="+mn-lt"/>
                <a:cs typeface="+mn-lt"/>
              </a:rPr>
              <a:t>java.util</a:t>
            </a:r>
            <a:r>
              <a:rPr lang="en-US" sz="2400">
                <a:solidFill>
                  <a:srgbClr val="333333"/>
                </a:solidFill>
                <a:latin typeface="Corbel"/>
                <a:ea typeface="+mn-lt"/>
                <a:cs typeface="+mn-lt"/>
              </a:rPr>
              <a:t> package to use this class. It provides methods which are used to check the presence of value for particular variable.</a:t>
            </a:r>
          </a:p>
          <a:p>
            <a:pPr marL="342900" indent="-342900" algn="l">
              <a:buClr>
                <a:srgbClr val="1287C3"/>
              </a:buClr>
              <a:buChar char="•"/>
            </a:pPr>
            <a:r>
              <a:rPr lang="en-US" sz="2400">
                <a:ea typeface="+mn-lt"/>
                <a:cs typeface="+mn-lt"/>
              </a:rPr>
              <a:t>It helps us to avoid null pointer exception at the runtime and it also makes code very clean.</a:t>
            </a:r>
            <a:endParaRPr lang="en-US" sz="240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06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21B7-FAA7-EB98-B005-39E3D181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ECF4-EE15-DD83-2BB4-F48A253B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22" y="2221301"/>
            <a:ext cx="10406901" cy="3569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>
                <a:ea typeface="+mn-lt"/>
                <a:cs typeface="+mn-lt"/>
              </a:rPr>
              <a:t>Brief about following Java 8 features</a:t>
            </a:r>
            <a:endParaRPr lang="en-US" b="1" i="1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342900" indent="-342900">
              <a:buClr>
                <a:srgbClr val="1287C3"/>
              </a:buClr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Functional Interfaces &amp; Lambda Expression</a:t>
            </a:r>
            <a:endParaRPr lang="en-US"/>
          </a:p>
          <a:p>
            <a:pPr marL="342900" indent="-3429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Method References</a:t>
            </a:r>
          </a:p>
          <a:p>
            <a:pPr marL="342900" indent="-3429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Optional</a:t>
            </a:r>
          </a:p>
          <a:p>
            <a:pPr marL="342900" indent="-342900">
              <a:buClr>
                <a:srgbClr val="1287C3"/>
              </a:buClr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Stream API</a:t>
            </a:r>
          </a:p>
          <a:p>
            <a:pPr marL="342900" indent="-3429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Date and Time APIs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9CD-8FA5-32AC-95A5-483F1792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27" y="1954"/>
            <a:ext cx="8152789" cy="1553308"/>
          </a:xfrm>
        </p:spPr>
        <p:txBody>
          <a:bodyPr>
            <a:normAutofit/>
          </a:bodyPr>
          <a:lstStyle/>
          <a:p>
            <a:r>
              <a:rPr lang="en-US" sz="4800" b="1"/>
              <a:t>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123E-C15A-F93C-5C71-C2AA5F31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6159" y="1510323"/>
            <a:ext cx="10155482" cy="4652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lr>
                <a:srgbClr val="1287C3"/>
              </a:buClr>
              <a:buChar char="•"/>
            </a:pPr>
            <a:r>
              <a:rPr lang="en-US" sz="2400" b="1">
                <a:ea typeface="+mn-lt"/>
                <a:cs typeface="+mn-lt"/>
              </a:rPr>
              <a:t>Features of Optional :</a:t>
            </a:r>
            <a:endParaRPr lang="en-US"/>
          </a:p>
          <a:p>
            <a:pPr marL="1143000" lvl="1" indent="-342900">
              <a:buClr>
                <a:srgbClr val="1287C3"/>
              </a:buClr>
              <a:buAutoNum type="alphaLcPeriod"/>
            </a:pPr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  Null checks are not required.</a:t>
            </a:r>
          </a:p>
          <a:p>
            <a:pPr marL="1257300" lvl="1" indent="-457200" algn="l">
              <a:buClr>
                <a:srgbClr val="1287C3"/>
              </a:buClr>
              <a:buAutoNum type="alphaLcPeriod"/>
            </a:pPr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No more </a:t>
            </a:r>
            <a:r>
              <a:rPr lang="en-US" b="1" err="1">
                <a:solidFill>
                  <a:srgbClr val="898989"/>
                </a:solidFill>
                <a:ea typeface="+mn-lt"/>
                <a:cs typeface="+mn-lt"/>
              </a:rPr>
              <a:t>NullPointerException</a:t>
            </a:r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 at run-time.</a:t>
            </a:r>
          </a:p>
          <a:p>
            <a:pPr marL="1257300" lvl="1" indent="-457200" algn="l">
              <a:buClr>
                <a:srgbClr val="1287C3"/>
              </a:buClr>
              <a:buAutoNum type="alphaLcPeriod"/>
            </a:pPr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We can develop clean and neat APIs.</a:t>
            </a:r>
          </a:p>
          <a:p>
            <a:pPr marL="1257300" lvl="1" indent="-457200" algn="l">
              <a:buClr>
                <a:srgbClr val="1287C3"/>
              </a:buClr>
              <a:buAutoNum type="alphaLcPeriod"/>
            </a:pPr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No more Boiler plate code.</a:t>
            </a:r>
          </a:p>
          <a:p>
            <a:pPr marL="800100" lvl="1" algn="l">
              <a:buClr>
                <a:srgbClr val="1287C3"/>
              </a:buClr>
            </a:pPr>
            <a:endParaRPr lang="en-US">
              <a:solidFill>
                <a:srgbClr val="898989"/>
              </a:solidFill>
              <a:ea typeface="+mn-lt"/>
              <a:cs typeface="+mn-lt"/>
            </a:endParaRPr>
          </a:p>
          <a:p>
            <a:pPr marL="342900" indent="-342900" algn="l">
              <a:buClr>
                <a:srgbClr val="1287C3"/>
              </a:buClr>
              <a:buChar char="•"/>
            </a:pPr>
            <a:r>
              <a:rPr lang="en-US" sz="2400" b="1">
                <a:ea typeface="+mn-lt"/>
                <a:cs typeface="+mn-lt"/>
              </a:rPr>
              <a:t>Different ways to create Optional are:</a:t>
            </a: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1143000" lvl="1" indent="-342900">
              <a:buClr>
                <a:srgbClr val="1287C3"/>
              </a:buClr>
              <a:buAutoNum type="alphaLcPeriod"/>
            </a:pPr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Optional.empty</a:t>
            </a:r>
            <a:r>
              <a:rPr lang="en-US">
                <a:ea typeface="+mn-lt"/>
                <a:cs typeface="+mn-lt"/>
              </a:rPr>
              <a:t>()</a:t>
            </a:r>
          </a:p>
          <a:p>
            <a:pPr marL="1257300" lvl="1" indent="-457200" algn="l">
              <a:buClr>
                <a:srgbClr val="1287C3"/>
              </a:buClr>
              <a:buAutoNum type="alphaLcPeriod"/>
            </a:pPr>
            <a:r>
              <a:rPr lang="en-US" err="1">
                <a:ea typeface="+mn-lt"/>
                <a:cs typeface="+mn-lt"/>
              </a:rPr>
              <a:t>Optional.of</a:t>
            </a:r>
            <a:r>
              <a:rPr lang="en-US">
                <a:ea typeface="+mn-lt"/>
                <a:cs typeface="+mn-lt"/>
              </a:rPr>
              <a:t>()</a:t>
            </a:r>
            <a:endParaRPr lang="en-US">
              <a:solidFill>
                <a:srgbClr val="898989"/>
              </a:solidFill>
              <a:ea typeface="+mn-lt"/>
              <a:cs typeface="+mn-lt"/>
            </a:endParaRPr>
          </a:p>
          <a:p>
            <a:pPr marL="1257300" lvl="1" indent="-457200" algn="l">
              <a:buClr>
                <a:srgbClr val="1287C3"/>
              </a:buClr>
              <a:buAutoNum type="alphaLcPeriod"/>
            </a:pPr>
            <a:r>
              <a:rPr lang="en-US" err="1">
                <a:ea typeface="+mn-lt"/>
                <a:cs typeface="+mn-lt"/>
              </a:rPr>
              <a:t>Optional.ofNullable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  <a:p>
            <a:pPr marL="457200" indent="-457200">
              <a:buClr>
                <a:srgbClr val="1287C3"/>
              </a:buClr>
              <a:buAutoNum type="alphaLcPeriod"/>
            </a:pPr>
            <a:endParaRPr lang="en-US" sz="2400" b="1">
              <a:solidFill>
                <a:srgbClr val="000000"/>
              </a:solidFill>
            </a:endParaRPr>
          </a:p>
          <a:p>
            <a:pPr marL="800100" lvl="1">
              <a:buClr>
                <a:srgbClr val="1287C3"/>
              </a:buClr>
            </a:pPr>
            <a:endParaRPr lang="en-US">
              <a:solidFill>
                <a:srgbClr val="898989"/>
              </a:solidFill>
              <a:ea typeface="+mn-lt"/>
              <a:cs typeface="+mn-lt"/>
            </a:endParaRPr>
          </a:p>
          <a:p>
            <a:pPr marL="1257300" lvl="1" indent="-457200">
              <a:buClr>
                <a:srgbClr val="1287C3"/>
              </a:buClr>
              <a:buAutoNum type="alphaLcParenR"/>
            </a:pPr>
            <a:endParaRPr lang="en-US">
              <a:solidFill>
                <a:srgbClr val="898989"/>
              </a:solidFill>
              <a:ea typeface="+mn-lt"/>
              <a:cs typeface="+mn-lt"/>
            </a:endParaRPr>
          </a:p>
          <a:p>
            <a:pPr marL="800100" lvl="1">
              <a:buClr>
                <a:srgbClr val="30ACEC">
                  <a:lumMod val="75000"/>
                </a:srgbClr>
              </a:buClr>
            </a:pPr>
            <a:endParaRPr lang="en-US" sz="2200">
              <a:solidFill>
                <a:srgbClr val="898989"/>
              </a:solidFill>
              <a:ea typeface="+mn-lt"/>
              <a:cs typeface="+mn-lt"/>
            </a:endParaRPr>
          </a:p>
          <a:p>
            <a:pPr marL="800100" lvl="1"/>
            <a:endParaRPr lang="en-US" sz="2200">
              <a:solidFill>
                <a:srgbClr val="898989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308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9CD-8FA5-32AC-95A5-483F1792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7" y="-288371"/>
            <a:ext cx="8152789" cy="1553308"/>
          </a:xfrm>
        </p:spPr>
        <p:txBody>
          <a:bodyPr>
            <a:normAutofit/>
          </a:bodyPr>
          <a:lstStyle/>
          <a:p>
            <a:r>
              <a:rPr lang="en-US" sz="4000" b="1"/>
              <a:t>Optional Class Methods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A30EBDA-F1B0-7EDA-7FE0-9616D6FF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51" y="1125942"/>
            <a:ext cx="9697791" cy="53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9CD-8FA5-32AC-95A5-483F1792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7" y="-288371"/>
            <a:ext cx="8152789" cy="1553308"/>
          </a:xfrm>
        </p:spPr>
        <p:txBody>
          <a:bodyPr>
            <a:normAutofit/>
          </a:bodyPr>
          <a:lstStyle/>
          <a:p>
            <a:r>
              <a:rPr lang="en-US" sz="4000" b="1"/>
              <a:t>Optional Class Methods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B47DD63-0F77-317F-D5E0-60F30BC6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63" y="1152273"/>
            <a:ext cx="9418750" cy="5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C415-FA50-9651-05D5-433D003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5" y="-4313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Joda-Time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CA5-862D-D3CC-FF24-62F0D954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197" y="1145166"/>
            <a:ext cx="10018713" cy="5278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Joda-Time API introduced :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Java 7 Date, </a:t>
            </a:r>
            <a:r>
              <a:rPr lang="en-US" dirty="0" err="1">
                <a:ea typeface="+mn-lt"/>
                <a:cs typeface="+mn-lt"/>
              </a:rPr>
              <a:t>Calender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Timezone</a:t>
            </a:r>
            <a:r>
              <a:rPr lang="en-US" dirty="0">
                <a:ea typeface="+mn-lt"/>
                <a:cs typeface="+mn-lt"/>
              </a:rPr>
              <a:t> classes are not well designed.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Date date=new Date(2023,12,31,13,30).</a:t>
            </a:r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TimeZone</a:t>
            </a:r>
            <a:r>
              <a:rPr lang="en-US" dirty="0">
                <a:ea typeface="+mn-lt"/>
                <a:cs typeface="+mn-lt"/>
              </a:rPr>
              <a:t> zone = </a:t>
            </a:r>
            <a:r>
              <a:rPr lang="en-US" dirty="0" err="1">
                <a:ea typeface="+mn-lt"/>
                <a:cs typeface="+mn-lt"/>
              </a:rPr>
              <a:t>TimeZone.getInstance</a:t>
            </a:r>
            <a:r>
              <a:rPr lang="en-US" dirty="0">
                <a:ea typeface="+mn-lt"/>
                <a:cs typeface="+mn-lt"/>
              </a:rPr>
              <a:t>("America/</a:t>
            </a:r>
            <a:r>
              <a:rPr lang="en-US" dirty="0" err="1">
                <a:ea typeface="+mn-lt"/>
                <a:cs typeface="+mn-lt"/>
              </a:rPr>
              <a:t>NewYork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Date is mutable.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ea typeface="+mn-lt"/>
                <a:cs typeface="+mn-lt"/>
              </a:rPr>
              <a:t>      Person p = new Person();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Date </a:t>
            </a:r>
            <a:r>
              <a:rPr lang="en-US" dirty="0" err="1">
                <a:ea typeface="+mn-lt"/>
                <a:cs typeface="+mn-lt"/>
              </a:rPr>
              <a:t>birthDay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p.getBirthDay</a:t>
            </a:r>
            <a:r>
              <a:rPr lang="en-US" dirty="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dirty="0" err="1">
                <a:ea typeface="+mn-lt"/>
                <a:cs typeface="+mn-lt"/>
              </a:rPr>
              <a:t>birthDay.setTime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pPr marL="0" indent="0">
              <a:buClr>
                <a:srgbClr val="1287C3"/>
              </a:buClr>
              <a:buNone/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C415-FA50-9651-05D5-433D003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5" y="-4313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Joda-Time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CA5-862D-D3CC-FF24-62F0D954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197" y="1145166"/>
            <a:ext cx="10018713" cy="5278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Introduction: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Java 7 Date, </a:t>
            </a:r>
            <a:r>
              <a:rPr lang="en-US" err="1">
                <a:ea typeface="+mn-lt"/>
                <a:cs typeface="+mn-lt"/>
              </a:rPr>
              <a:t>Calender</a:t>
            </a:r>
            <a:r>
              <a:rPr lang="en-US">
                <a:ea typeface="+mn-lt"/>
                <a:cs typeface="+mn-lt"/>
              </a:rPr>
              <a:t> and  </a:t>
            </a:r>
            <a:r>
              <a:rPr lang="en-US" err="1">
                <a:ea typeface="+mn-lt"/>
                <a:cs typeface="+mn-lt"/>
              </a:rPr>
              <a:t>Timezone</a:t>
            </a:r>
            <a:r>
              <a:rPr lang="en-US">
                <a:ea typeface="+mn-lt"/>
                <a:cs typeface="+mn-lt"/>
              </a:rPr>
              <a:t> are not </a:t>
            </a:r>
            <a:r>
              <a:rPr lang="en-US" err="1">
                <a:ea typeface="+mn-lt"/>
                <a:cs typeface="+mn-lt"/>
              </a:rPr>
              <a:t>upto</a:t>
            </a:r>
            <a:r>
              <a:rPr lang="en-US">
                <a:ea typeface="+mn-lt"/>
                <a:cs typeface="+mn-lt"/>
              </a:rPr>
              <a:t> the mark </a:t>
            </a:r>
            <a:r>
              <a:rPr lang="en-US" err="1">
                <a:ea typeface="+mn-lt"/>
                <a:cs typeface="+mn-lt"/>
              </a:rPr>
              <a:t>wrt</a:t>
            </a:r>
            <a:r>
              <a:rPr lang="en-US">
                <a:ea typeface="+mn-lt"/>
                <a:cs typeface="+mn-lt"/>
              </a:rPr>
              <a:t> to convenience and performance.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Oracle,1.8,joda.org,java.time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To get date we should go for </a:t>
            </a:r>
            <a:r>
              <a:rPr lang="en-US" err="1">
                <a:ea typeface="+mn-lt"/>
                <a:cs typeface="+mn-lt"/>
              </a:rPr>
              <a:t>LocalDate</a:t>
            </a:r>
            <a:r>
              <a:rPr lang="en-US">
                <a:ea typeface="+mn-lt"/>
                <a:cs typeface="+mn-lt"/>
              </a:rPr>
              <a:t> class.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To get time we should go for </a:t>
            </a:r>
            <a:r>
              <a:rPr lang="en-US" err="1">
                <a:ea typeface="+mn-lt"/>
                <a:cs typeface="+mn-lt"/>
              </a:rPr>
              <a:t>LocalTime</a:t>
            </a:r>
            <a:r>
              <a:rPr lang="en-US">
                <a:ea typeface="+mn-lt"/>
                <a:cs typeface="+mn-lt"/>
              </a:rPr>
              <a:t> class.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By using utility methods we can get </a:t>
            </a:r>
            <a:r>
              <a:rPr lang="en-US" err="1">
                <a:ea typeface="+mn-lt"/>
                <a:cs typeface="+mn-lt"/>
              </a:rPr>
              <a:t>dayofmonth,monthvalue,year,hour,minute,second,nano</a:t>
            </a:r>
            <a:r>
              <a:rPr lang="en-US">
                <a:ea typeface="+mn-lt"/>
                <a:cs typeface="+mn-lt"/>
              </a:rPr>
              <a:t> etc.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To represent Date and Time by using </a:t>
            </a:r>
            <a:r>
              <a:rPr lang="en-US" err="1">
                <a:ea typeface="+mn-lt"/>
                <a:cs typeface="+mn-lt"/>
              </a:rPr>
              <a:t>LocalDateTime</a:t>
            </a:r>
            <a:r>
              <a:rPr lang="en-US">
                <a:ea typeface="+mn-lt"/>
                <a:cs typeface="+mn-lt"/>
              </a:rPr>
              <a:t> class.</a:t>
            </a:r>
          </a:p>
          <a:p>
            <a:pPr marL="0" indent="0">
              <a:buClr>
                <a:srgbClr val="1287C3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C415-FA50-9651-05D5-433D003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5" y="-4313"/>
            <a:ext cx="10018713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Joda-Time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CA5-862D-D3CC-FF24-62F0D954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197" y="1145166"/>
            <a:ext cx="10018713" cy="5278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Continue..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To represent zone </a:t>
            </a:r>
            <a:r>
              <a:rPr lang="en-US" dirty="0" err="1">
                <a:ea typeface="+mn-lt"/>
                <a:cs typeface="+mn-lt"/>
              </a:rPr>
              <a:t>ZoneId</a:t>
            </a:r>
            <a:r>
              <a:rPr lang="en-US" dirty="0">
                <a:ea typeface="+mn-lt"/>
                <a:cs typeface="+mn-lt"/>
              </a:rPr>
              <a:t> object is used to </a:t>
            </a:r>
            <a:r>
              <a:rPr lang="en-US" dirty="0" err="1">
                <a:ea typeface="+mn-lt"/>
                <a:cs typeface="+mn-lt"/>
              </a:rPr>
              <a:t>represrent</a:t>
            </a:r>
            <a:r>
              <a:rPr lang="en-US" dirty="0">
                <a:ea typeface="+mn-lt"/>
                <a:cs typeface="+mn-lt"/>
              </a:rPr>
              <a:t> zone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We can get </a:t>
            </a:r>
            <a:r>
              <a:rPr lang="en-US" dirty="0" err="1">
                <a:ea typeface="+mn-lt"/>
                <a:cs typeface="+mn-lt"/>
              </a:rPr>
              <a:t>ZoneId</a:t>
            </a:r>
            <a:r>
              <a:rPr lang="en-US" dirty="0">
                <a:ea typeface="+mn-lt"/>
                <a:cs typeface="+mn-lt"/>
              </a:rPr>
              <a:t> for a particular zone.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Period object can be used to represent quantity of time.</a:t>
            </a:r>
          </a:p>
          <a:p>
            <a:pPr marL="0" indent="0">
              <a:buClr>
                <a:srgbClr val="1287C3"/>
              </a:buClr>
              <a:buNone/>
            </a:pPr>
            <a:endParaRPr lang="en-US"/>
          </a:p>
          <a:p>
            <a:pPr>
              <a:buClr>
                <a:srgbClr val="1287C3"/>
              </a:buClr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6970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77A5-E4DA-2290-5FE3-FA46068C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24" y="2554857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i="1">
                <a:latin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964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4D92-FBCA-E778-3DE4-F38B89C2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ED1F-8C96-60BC-2E00-FD6B8C07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Single Abstract method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we do not have more than one abstract method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In java 8 introduce @FunctionalInterface annotation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2D6C-1A87-24CE-BDF5-A518BDE2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@FunctionalInterface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D423-2577-FDEC-5996-1610D842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It will make sure that it is functional interface means if we try to add more than one abstract method it will throw compile time error.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But we can add default and static method.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functional interfaces are used in stream API.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Ex: Runnable, Comparator only one abstract method 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52F1-1955-871D-33A0-980EDE4F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B6CA-23F7-F1E0-F16B-93FB0D00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A Lambda expression is a concise representation of an anonymous function that can be passed around,  it does not have a name, it has list of parameters, body, return type and possibly a list of exceptions that can be thrown.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What is the syntax of lambda expression?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(Arguments list)-&gt;{expression;} or 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(Arguments list)-&gt;{statements;}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5EF4-9E12-8CB7-A9B7-57191876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440" y="1198216"/>
            <a:ext cx="10018713" cy="3124201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anonymous – </a:t>
            </a:r>
            <a:r>
              <a:rPr lang="en-US">
                <a:ea typeface="+mn-lt"/>
                <a:cs typeface="+mn-lt"/>
              </a:rPr>
              <a:t>because it does not have an explicit name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function </a:t>
            </a:r>
            <a:r>
              <a:rPr lang="en-US">
                <a:ea typeface="+mn-lt"/>
                <a:cs typeface="+mn-lt"/>
              </a:rPr>
              <a:t>- because lambda is not associated with particular class</a:t>
            </a:r>
          </a:p>
          <a:p>
            <a:pPr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passed around – </a:t>
            </a:r>
            <a:r>
              <a:rPr lang="en-US">
                <a:ea typeface="+mn-lt"/>
                <a:cs typeface="+mn-lt"/>
              </a:rPr>
              <a:t>Lambda can be expressed as an argument to a method or stored in a variable</a:t>
            </a:r>
          </a:p>
          <a:p>
            <a:pPr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concise</a:t>
            </a:r>
            <a:r>
              <a:rPr lang="en-US">
                <a:ea typeface="+mn-lt"/>
                <a:cs typeface="+mn-lt"/>
              </a:rPr>
              <a:t> - you don't need to write boiler plate code means repeated code. like we do for anonymous class and more readable.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838D-3C64-4ED8-DBAF-3ADEE9C6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java.util.function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27E4-6B2B-5DFC-9FCC-B334C4D0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java.util.function</a:t>
            </a:r>
            <a:r>
              <a:rPr lang="en-US">
                <a:ea typeface="+mn-lt"/>
                <a:cs typeface="+mn-lt"/>
              </a:rPr>
              <a:t> package function interfaces are categorized into 4 types</a:t>
            </a:r>
          </a:p>
          <a:p>
            <a:pPr marL="342900" indent="-342900"/>
            <a:r>
              <a:rPr lang="en-US" b="1">
                <a:ea typeface="+mn-lt"/>
                <a:cs typeface="+mn-lt"/>
              </a:rPr>
              <a:t>Consumer:</a:t>
            </a:r>
            <a:r>
              <a:rPr lang="en-US">
                <a:ea typeface="+mn-lt"/>
                <a:cs typeface="+mn-lt"/>
              </a:rPr>
              <a:t> Accepts an argument, returns nothing.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Function:</a:t>
            </a:r>
            <a:r>
              <a:rPr lang="en-US">
                <a:ea typeface="+mn-lt"/>
                <a:cs typeface="+mn-lt"/>
              </a:rPr>
              <a:t> Accepts an argument, returns a value.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Predicate:</a:t>
            </a:r>
            <a:r>
              <a:rPr lang="en-US">
                <a:ea typeface="+mn-lt"/>
                <a:cs typeface="+mn-lt"/>
              </a:rPr>
              <a:t> Accepts an argument, returns a </a:t>
            </a:r>
            <a:r>
              <a:rPr lang="en-US" err="1">
                <a:ea typeface="+mn-lt"/>
                <a:cs typeface="+mn-lt"/>
              </a:rPr>
              <a:t>boolean</a:t>
            </a:r>
            <a:r>
              <a:rPr lang="en-US">
                <a:ea typeface="+mn-lt"/>
                <a:cs typeface="+mn-lt"/>
              </a:rPr>
              <a:t> value.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Supplier:</a:t>
            </a:r>
            <a:r>
              <a:rPr lang="en-US">
                <a:ea typeface="+mn-lt"/>
                <a:cs typeface="+mn-lt"/>
              </a:rPr>
              <a:t> Does not accept an argument, returns a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838D-3C64-4ED8-DBAF-3ADEE9C6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8705"/>
            <a:ext cx="10018713" cy="1449886"/>
          </a:xfrm>
        </p:spPr>
        <p:txBody>
          <a:bodyPr/>
          <a:lstStyle/>
          <a:p>
            <a:r>
              <a:rPr lang="en-US" b="1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27E4-6B2B-5DFC-9FCC-B334C4D0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7849"/>
            <a:ext cx="10018713" cy="5723351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342900" indent="-342900"/>
            <a:r>
              <a:rPr lang="en-US" b="1">
                <a:ea typeface="+mn-lt"/>
                <a:cs typeface="+mn-lt"/>
              </a:rPr>
              <a:t>What is Method Reference.(::)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Static or instance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How to use</a:t>
            </a:r>
          </a:p>
          <a:p>
            <a:pPr marL="342900" indent="-342900">
              <a:buClr>
                <a:srgbClr val="1287C3"/>
              </a:buClr>
            </a:pPr>
            <a:r>
              <a:rPr lang="en-US" b="1" err="1">
                <a:ea typeface="+mn-lt"/>
                <a:cs typeface="+mn-lt"/>
              </a:rPr>
              <a:t>ClassName</a:t>
            </a:r>
            <a:r>
              <a:rPr lang="en-US" b="1">
                <a:ea typeface="+mn-lt"/>
                <a:cs typeface="+mn-lt"/>
              </a:rPr>
              <a:t> :: </a:t>
            </a:r>
            <a:r>
              <a:rPr lang="en-US" b="1" err="1">
                <a:ea typeface="+mn-lt"/>
                <a:cs typeface="+mn-lt"/>
              </a:rPr>
              <a:t>methodname</a:t>
            </a:r>
            <a:endParaRPr lang="en-US" b="1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ObjectRef</a:t>
            </a:r>
            <a:r>
              <a:rPr lang="en-US" b="1">
                <a:ea typeface="+mn-lt"/>
                <a:cs typeface="+mn-lt"/>
              </a:rPr>
              <a:t>   :: </a:t>
            </a:r>
            <a:r>
              <a:rPr lang="en-US" b="1" err="1">
                <a:ea typeface="+mn-lt"/>
                <a:cs typeface="+mn-lt"/>
              </a:rPr>
              <a:t>methodname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ClassName</a:t>
            </a:r>
            <a:r>
              <a:rPr lang="en-US" b="1">
                <a:ea typeface="+mn-lt"/>
                <a:cs typeface="+mn-lt"/>
              </a:rPr>
              <a:t> :: new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002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838D-3C64-4ED8-DBAF-3ADEE9C6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8705"/>
            <a:ext cx="10018713" cy="1449886"/>
          </a:xfrm>
        </p:spPr>
        <p:txBody>
          <a:bodyPr/>
          <a:lstStyle/>
          <a:p>
            <a:r>
              <a:rPr lang="en-US" b="1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27E4-6B2B-5DFC-9FCC-B334C4D0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7849"/>
            <a:ext cx="10018713" cy="5723351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Why we should go for Method Reference.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How to use with Static method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How to use with instance method</a:t>
            </a:r>
          </a:p>
          <a:p>
            <a:pPr marL="342900" indent="-342900">
              <a:buClr>
                <a:srgbClr val="1287C3"/>
              </a:buClr>
            </a:pPr>
            <a:r>
              <a:rPr lang="en-US" b="1">
                <a:ea typeface="+mn-lt"/>
                <a:cs typeface="+mn-lt"/>
              </a:rPr>
              <a:t>Constructor reference</a:t>
            </a:r>
          </a:p>
          <a:p>
            <a:pPr marL="0" indent="0">
              <a:buClr>
                <a:srgbClr val="1287C3"/>
              </a:buCl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942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Parallax</vt:lpstr>
      <vt:lpstr>Java 8 Features</vt:lpstr>
      <vt:lpstr>Agenda</vt:lpstr>
      <vt:lpstr>Functional Interface</vt:lpstr>
      <vt:lpstr>@FunctionalInterface</vt:lpstr>
      <vt:lpstr>Lambda expression</vt:lpstr>
      <vt:lpstr>PowerPoint Presentation</vt:lpstr>
      <vt:lpstr>java.util.function</vt:lpstr>
      <vt:lpstr>Method References</vt:lpstr>
      <vt:lpstr>Method References</vt:lpstr>
      <vt:lpstr>Basics of Stream API</vt:lpstr>
      <vt:lpstr>What is Stream API ?</vt:lpstr>
      <vt:lpstr>We require the Stream API because</vt:lpstr>
      <vt:lpstr>                </vt:lpstr>
      <vt:lpstr>PowerPoint Presentation</vt:lpstr>
      <vt:lpstr>PowerPoint Presentation</vt:lpstr>
      <vt:lpstr>Java Stream distinct() Method</vt:lpstr>
      <vt:lpstr>Frequently used Methods in Collection</vt:lpstr>
      <vt:lpstr>  What is the difference between limit and skip? </vt:lpstr>
      <vt:lpstr>Optional</vt:lpstr>
      <vt:lpstr>Optional</vt:lpstr>
      <vt:lpstr>Optional Class Methods</vt:lpstr>
      <vt:lpstr>Optional Class Methods</vt:lpstr>
      <vt:lpstr>Joda-Time API</vt:lpstr>
      <vt:lpstr>Joda-Time API</vt:lpstr>
      <vt:lpstr>Joda-Time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2023-04-18T07:05:54Z</dcterms:created>
  <dcterms:modified xsi:type="dcterms:W3CDTF">2023-04-28T05:13:01Z</dcterms:modified>
</cp:coreProperties>
</file>