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Paradkar" userId="34e5527b-0322-46c9-85e8-191e72d03a67" providerId="ADAL" clId="{0A4DD886-3528-4970-B49D-0B4A77D22386}"/>
    <pc:docChg chg="modSld">
      <pc:chgData name="Bhushan Paradkar" userId="34e5527b-0322-46c9-85e8-191e72d03a67" providerId="ADAL" clId="{0A4DD886-3528-4970-B49D-0B4A77D22386}" dt="2022-06-02T17:35:19.965" v="1" actId="20577"/>
      <pc:docMkLst>
        <pc:docMk/>
      </pc:docMkLst>
      <pc:sldChg chg="modSp">
        <pc:chgData name="Bhushan Paradkar" userId="34e5527b-0322-46c9-85e8-191e72d03a67" providerId="ADAL" clId="{0A4DD886-3528-4970-B49D-0B4A77D22386}" dt="2022-06-02T17:35:19.965" v="1" actId="20577"/>
        <pc:sldMkLst>
          <pc:docMk/>
          <pc:sldMk cId="3609764638" sldId="256"/>
        </pc:sldMkLst>
        <pc:spChg chg="mod">
          <ac:chgData name="Bhushan Paradkar" userId="34e5527b-0322-46c9-85e8-191e72d03a67" providerId="ADAL" clId="{0A4DD886-3528-4970-B49D-0B4A77D22386}" dt="2022-06-02T17:35:19.965" v="1" actId="20577"/>
          <ac:spMkLst>
            <pc:docMk/>
            <pc:sldMk cId="3609764638" sldId="256"/>
            <ac:spMk id="2" creationId="{00000000-0000-0000-0000-000000000000}"/>
          </ac:spMkLst>
        </pc:spChg>
      </pc:sldChg>
    </pc:docChg>
  </pc:docChgLst>
  <pc:docChgLst>
    <pc:chgData name="Bhushan Paradkar" userId="34e5527b-0322-46c9-85e8-191e72d03a67" providerId="ADAL" clId="{B75D033C-47F9-457C-AC02-ADBB40C4648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mysql/mysql-connector-java/8.0.2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Day 7th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976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interact with JDBC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5 steps to connect any java application with the database using JDBC. These steps are as follows:</a:t>
            </a:r>
          </a:p>
          <a:p>
            <a:pPr marL="800100" lvl="1" indent="-342900"/>
            <a:r>
              <a:rPr lang="en-US" b="0" dirty="0"/>
              <a:t>Register the Driver class</a:t>
            </a:r>
          </a:p>
          <a:p>
            <a:pPr marL="800100" lvl="1" indent="-342900"/>
            <a:r>
              <a:rPr lang="en-US" b="0" dirty="0"/>
              <a:t>Create connection</a:t>
            </a:r>
          </a:p>
          <a:p>
            <a:pPr marL="800100" lvl="1" indent="-342900"/>
            <a:r>
              <a:rPr lang="en-US" b="0" dirty="0"/>
              <a:t>Create statement</a:t>
            </a:r>
          </a:p>
          <a:p>
            <a:pPr marL="800100" lvl="1" indent="-342900"/>
            <a:r>
              <a:rPr lang="en-US" b="0" dirty="0"/>
              <a:t>Execute queries</a:t>
            </a:r>
          </a:p>
          <a:p>
            <a:pPr marL="800100" lvl="1" indent="-342900"/>
            <a:r>
              <a:rPr lang="en-US" b="0" dirty="0"/>
              <a:t>Close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/>
              <a:t>1. Register the Driver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 </a:t>
            </a:r>
            <a:r>
              <a:rPr lang="en-US" dirty="0" err="1"/>
              <a:t>forName</a:t>
            </a:r>
            <a:r>
              <a:rPr lang="en-US" dirty="0"/>
              <a:t>()</a:t>
            </a:r>
            <a:r>
              <a:rPr lang="en-US" b="0" dirty="0"/>
              <a:t> method of Class </a:t>
            </a:r>
            <a:r>
              <a:rPr lang="en-US" b="0" dirty="0" err="1"/>
              <a:t>class</a:t>
            </a:r>
            <a:r>
              <a:rPr lang="en-US" b="0" dirty="0"/>
              <a:t> is used to register the driver class. This method is used to dynamically load the driver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Class.</a:t>
            </a:r>
            <a:r>
              <a:rPr lang="en-US" i="1" dirty="0" err="1"/>
              <a:t>forName</a:t>
            </a:r>
            <a:r>
              <a:rPr lang="en-US" i="1" dirty="0"/>
              <a:t>("</a:t>
            </a:r>
            <a:r>
              <a:rPr lang="en-US" i="1" dirty="0" err="1"/>
              <a:t>com.mysql.cj.jdbc.Driver</a:t>
            </a:r>
            <a:r>
              <a:rPr lang="en-US" i="1" dirty="0"/>
              <a:t>");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Create the connection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 </a:t>
            </a:r>
            <a:r>
              <a:rPr lang="en-US" dirty="0" err="1"/>
              <a:t>getConnection</a:t>
            </a:r>
            <a:r>
              <a:rPr lang="en-US" dirty="0"/>
              <a:t>()</a:t>
            </a:r>
            <a:r>
              <a:rPr lang="en-US" b="0" dirty="0"/>
              <a:t> method of </a:t>
            </a:r>
            <a:r>
              <a:rPr lang="en-US" b="0" dirty="0" err="1"/>
              <a:t>DriverManager</a:t>
            </a:r>
            <a:r>
              <a:rPr lang="en-US" b="0" dirty="0"/>
              <a:t> class is used to establish connection with the database.</a:t>
            </a:r>
          </a:p>
          <a:p>
            <a:pPr marL="800100" lvl="1" indent="-342900"/>
            <a:r>
              <a:rPr lang="en-US" dirty="0"/>
              <a:t>Connection con=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endParaRPr lang="en-US" i="1" dirty="0"/>
          </a:p>
          <a:p>
            <a:pPr lvl="1" indent="0">
              <a:buNone/>
            </a:pPr>
            <a:r>
              <a:rPr lang="en-US" i="1" dirty="0"/>
              <a:t>	("</a:t>
            </a:r>
            <a:r>
              <a:rPr lang="en-US" i="1" dirty="0" err="1"/>
              <a:t>jdbc:mysql</a:t>
            </a:r>
            <a:r>
              <a:rPr lang="en-US" i="1" dirty="0"/>
              <a:t>://localhost:3306/joindemo","root","1234");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8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Create the Statement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 err="1"/>
              <a:t>createStatement</a:t>
            </a:r>
            <a:r>
              <a:rPr lang="en-US" b="0" dirty="0"/>
              <a:t>() method of Connection interface is used to create statement. The object of statement is responsible to execute queries with the database.</a:t>
            </a:r>
          </a:p>
          <a:p>
            <a:pPr marL="800100" lvl="1" indent="-342900"/>
            <a:r>
              <a:rPr lang="en-US" dirty="0"/>
              <a:t>Statement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7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Execute the query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 err="1"/>
              <a:t>executeQuery</a:t>
            </a:r>
            <a:r>
              <a:rPr lang="en-US" b="0" dirty="0"/>
              <a:t>() method of Statement interface is used to execute queries to the database. This method returns the object of </a:t>
            </a:r>
            <a:r>
              <a:rPr lang="en-US" b="0" dirty="0" err="1"/>
              <a:t>ResultSet</a:t>
            </a:r>
            <a:r>
              <a:rPr lang="en-US" b="0" dirty="0"/>
              <a:t> that can be used to get all the records of a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("select * from employees"); </a:t>
            </a:r>
          </a:p>
        </p:txBody>
      </p:sp>
    </p:spTree>
    <p:extLst>
      <p:ext uri="{BB962C8B-B14F-4D97-AF65-F5344CB8AC3E}">
        <p14:creationId xmlns:p14="http://schemas.microsoft.com/office/powerpoint/2010/main" val="340882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5. Close the connection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By closing connection object statement and </a:t>
            </a:r>
            <a:r>
              <a:rPr lang="en-US" b="0" dirty="0" err="1"/>
              <a:t>ResultSet</a:t>
            </a:r>
            <a:r>
              <a:rPr lang="en-US" b="0" dirty="0"/>
              <a:t> will be closed automatically. The close() method of Connection interface is used to close the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con.close</a:t>
            </a:r>
            <a:r>
              <a:rPr lang="en-US" dirty="0"/>
              <a:t>();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5638800" y="2590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1223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 Installation and connections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connect java application to database using JDBC API , we need thin driver which is also called as Type 4 driver. We can download latest version of it from following url.</a:t>
            </a:r>
          </a:p>
          <a:p>
            <a:pPr marL="800100" lvl="1" indent="-342900"/>
            <a:r>
              <a:rPr lang="en-US" b="0" dirty="0">
                <a:hlinkClick r:id="rId2"/>
              </a:rPr>
              <a:t>https://mvnrepository.com/artifact/mysql/mysql-connector-java/8.0.26</a:t>
            </a:r>
            <a:endParaRPr lang="en-US" b="0" dirty="0"/>
          </a:p>
          <a:p>
            <a:pPr marL="347663" lvl="1" indent="-347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 Installation and connections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order to establish connection we will have to add in our project using following steps.</a:t>
            </a:r>
          </a:p>
          <a:p>
            <a:pPr marL="800100" lvl="1" indent="-342900"/>
            <a:r>
              <a:rPr lang="en-US" dirty="0"/>
              <a:t>Right click on project</a:t>
            </a:r>
          </a:p>
          <a:p>
            <a:pPr marL="800100" lvl="1" indent="-342900"/>
            <a:r>
              <a:rPr lang="en-US" b="0" dirty="0"/>
              <a:t>Go to build path</a:t>
            </a:r>
          </a:p>
          <a:p>
            <a:pPr marL="800100" lvl="1" indent="-342900"/>
            <a:r>
              <a:rPr lang="en-US" dirty="0"/>
              <a:t>Select configure build path</a:t>
            </a:r>
          </a:p>
          <a:p>
            <a:pPr marL="800100" lvl="1" indent="-342900"/>
            <a:r>
              <a:rPr lang="en-US" dirty="0"/>
              <a:t>Select library and then simply add jar file by clicking on add jar option.</a:t>
            </a:r>
            <a:endParaRPr lang="en-US" b="0" dirty="0"/>
          </a:p>
          <a:p>
            <a:pPr marL="347663" lvl="1" indent="-347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8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Statement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 </a:t>
            </a:r>
            <a:r>
              <a:rPr lang="en-US" dirty="0"/>
              <a:t>Statement interface</a:t>
            </a:r>
            <a:r>
              <a:rPr lang="en-US" b="0" dirty="0"/>
              <a:t> provides methods to execute queries with the database. The statement interface is a factory of </a:t>
            </a:r>
            <a:r>
              <a:rPr lang="en-US" b="0" dirty="0" err="1"/>
              <a:t>ResultSet</a:t>
            </a:r>
            <a:r>
              <a:rPr lang="en-US" b="0" dirty="0"/>
              <a:t> i.e. it provides factory method to get the object of </a:t>
            </a:r>
            <a:r>
              <a:rPr lang="en-US" b="0" dirty="0" err="1"/>
              <a:t>ResultSet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55965"/>
              </p:ext>
            </p:extLst>
          </p:nvPr>
        </p:nvGraphicFramePr>
        <p:xfrm>
          <a:off x="457200" y="3327885"/>
          <a:ext cx="7620000" cy="14760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496">
                <a:tc>
                  <a:txBody>
                    <a:bodyPr/>
                    <a:lstStyle/>
                    <a:p>
                      <a:pPr marL="342900" indent="-342900" algn="just">
                        <a:buAutoNum type="arabicParenR"/>
                      </a:pPr>
                      <a:r>
                        <a:rPr lang="en-US" sz="1700" dirty="0">
                          <a:effectLst/>
                        </a:rPr>
                        <a:t>public </a:t>
                      </a:r>
                      <a:r>
                        <a:rPr lang="en-US" sz="1700" dirty="0" err="1">
                          <a:effectLst/>
                        </a:rPr>
                        <a:t>ResultSet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executeQuery</a:t>
                      </a:r>
                      <a:r>
                        <a:rPr lang="en-US" sz="1700" dirty="0">
                          <a:effectLst/>
                        </a:rPr>
                        <a:t>(String sql): is used to execute SELECT query. It returns the object of </a:t>
                      </a:r>
                      <a:r>
                        <a:rPr lang="en-US" sz="1700" dirty="0" err="1">
                          <a:effectLst/>
                        </a:rPr>
                        <a:t>ResultSet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  <a:p>
                      <a:pPr marL="342900" indent="-342900" algn="just">
                        <a:buAutoNum type="arabicParenR"/>
                      </a:pP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87357" marR="87357" marT="43678" marB="43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496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effectLst/>
                        </a:rPr>
                        <a:t>2) public int </a:t>
                      </a:r>
                      <a:r>
                        <a:rPr lang="en-US" sz="1700" dirty="0" err="1">
                          <a:effectLst/>
                        </a:rPr>
                        <a:t>executeUpdate</a:t>
                      </a:r>
                      <a:r>
                        <a:rPr lang="en-US" sz="1700" dirty="0">
                          <a:effectLst/>
                        </a:rPr>
                        <a:t>(String sql): is used to execute specified query, it may be create, drop, insert, update, delete etc.</a:t>
                      </a:r>
                      <a:endParaRPr lang="en-US" sz="17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87357" marR="87357" marT="43678" marB="436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0" dirty="0" err="1"/>
              <a:t>PreparedStatement</a:t>
            </a:r>
            <a:r>
              <a:rPr lang="en-US" b="0" dirty="0"/>
              <a:t> interface is a </a:t>
            </a:r>
            <a:r>
              <a:rPr lang="en-US" b="0" dirty="0" err="1"/>
              <a:t>subinterface</a:t>
            </a:r>
            <a:r>
              <a:rPr lang="en-US" b="0" dirty="0"/>
              <a:t> of Statement. It is used to execute parameterized 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Let's see the example of parameterized query: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String sql="insert into </a:t>
            </a:r>
            <a:r>
              <a:rPr lang="en-US" b="0" dirty="0" err="1"/>
              <a:t>emp</a:t>
            </a:r>
            <a:r>
              <a:rPr lang="en-US" b="0" dirty="0"/>
              <a:t> values(?,?,?)";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As you can see, we are passing parameter (?) for the values. Its value will be set by calling the setter methods of </a:t>
            </a:r>
            <a:r>
              <a:rPr lang="en-US" b="0" dirty="0" err="1"/>
              <a:t>PreparedStatement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8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is JDBC?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JDBC Database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Steps to interact with 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Drivers Installation and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Simple Statement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Prepared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Callable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Navigating the Resultset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Initializing the Java object from SQL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26725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Methods of </a:t>
            </a:r>
            <a:r>
              <a:rPr lang="en-US" b="0" dirty="0" err="1"/>
              <a:t>PreparedStatement</a:t>
            </a:r>
            <a:r>
              <a:rPr lang="en-US" b="0" dirty="0"/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9" y="2390775"/>
            <a:ext cx="7979471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81800" y="1524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38215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CallableStatement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CallableStatement</a:t>
            </a:r>
            <a:r>
              <a:rPr lang="en-US" b="0" dirty="0"/>
              <a:t> interface is used to call the </a:t>
            </a:r>
            <a:r>
              <a:rPr lang="en-US" dirty="0"/>
              <a:t>stored procedures and functions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800100" lvl="1" indent="-342900"/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con.prepareCall</a:t>
            </a:r>
            <a:r>
              <a:rPr lang="en-US" dirty="0"/>
              <a:t>("{call </a:t>
            </a:r>
            <a:r>
              <a:rPr lang="en-US" dirty="0" err="1"/>
              <a:t>empMumab</a:t>
            </a:r>
            <a:r>
              <a:rPr lang="en-US" dirty="0"/>
              <a:t>}");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1447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516806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/>
              <a:t>Navigating the Resultset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ResultSet</a:t>
            </a:r>
            <a:r>
              <a:rPr lang="en-US" b="0" dirty="0"/>
              <a:t> is object in which it fetch data from table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object of </a:t>
            </a:r>
            <a:r>
              <a:rPr lang="en-US" b="0" dirty="0" err="1"/>
              <a:t>ResultSet</a:t>
            </a:r>
            <a:r>
              <a:rPr lang="en-US" b="0" dirty="0"/>
              <a:t> maintains a cursor pointing to a row of a table. Initially, cursor points to before the first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Some commonly use methods of </a:t>
            </a:r>
            <a:r>
              <a:rPr lang="en-US" b="0" dirty="0" err="1"/>
              <a:t>ResultSet</a:t>
            </a:r>
            <a:r>
              <a:rPr lang="en-US" b="0" dirty="0"/>
              <a:t> are</a:t>
            </a:r>
          </a:p>
          <a:p>
            <a:pPr marL="800100" lvl="1" indent="-342900"/>
            <a:r>
              <a:rPr lang="en-US" dirty="0"/>
              <a:t>public boolean absolute(int row):</a:t>
            </a:r>
          </a:p>
          <a:p>
            <a:pPr marL="800100" lvl="1" indent="-342900"/>
            <a:r>
              <a:rPr lang="en-US" dirty="0"/>
              <a:t>public boolean next():</a:t>
            </a:r>
          </a:p>
          <a:p>
            <a:pPr marL="800100" lvl="1" indent="-342900"/>
            <a:r>
              <a:rPr lang="en-US" dirty="0"/>
              <a:t>public boolean previous():</a:t>
            </a:r>
          </a:p>
          <a:p>
            <a:pPr marL="800100" lvl="1" indent="-342900"/>
            <a:r>
              <a:rPr lang="en-US" dirty="0"/>
              <a:t> public boolean first():</a:t>
            </a:r>
          </a:p>
          <a:p>
            <a:pPr marL="800100" lvl="1" indent="-342900"/>
            <a:r>
              <a:rPr lang="en-US" dirty="0"/>
              <a:t>public boolean last():</a:t>
            </a:r>
          </a:p>
          <a:p>
            <a:pPr marL="800100" lvl="1" indent="-342900"/>
            <a:r>
              <a:rPr lang="en-US" dirty="0"/>
              <a:t>public int </a:t>
            </a:r>
            <a:r>
              <a:rPr lang="en-US" dirty="0" err="1"/>
              <a:t>getInt</a:t>
            </a:r>
            <a:r>
              <a:rPr lang="en-US" dirty="0"/>
              <a:t>(int </a:t>
            </a:r>
            <a:r>
              <a:rPr lang="en-US" dirty="0" err="1"/>
              <a:t>columnIndex</a:t>
            </a:r>
            <a:r>
              <a:rPr lang="en-US" dirty="0"/>
              <a:t>):</a:t>
            </a:r>
          </a:p>
          <a:p>
            <a:pPr marL="800100" lvl="1" indent="-342900"/>
            <a:r>
              <a:rPr lang="en-US" dirty="0"/>
              <a:t>public int </a:t>
            </a:r>
            <a:r>
              <a:rPr lang="en-US" dirty="0" err="1"/>
              <a:t>getInt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):</a:t>
            </a:r>
          </a:p>
          <a:p>
            <a:pPr marL="800100" lvl="1" indent="-342900"/>
            <a:r>
              <a:rPr lang="en-US" dirty="0"/>
              <a:t>public String </a:t>
            </a:r>
            <a:r>
              <a:rPr lang="en-US" dirty="0" err="1"/>
              <a:t>getString</a:t>
            </a:r>
            <a:r>
              <a:rPr lang="en-US" dirty="0"/>
              <a:t>(int </a:t>
            </a:r>
            <a:r>
              <a:rPr lang="en-US" dirty="0" err="1"/>
              <a:t>columnIndex</a:t>
            </a:r>
            <a:r>
              <a:rPr lang="en-US" dirty="0"/>
              <a:t>):</a:t>
            </a:r>
          </a:p>
          <a:p>
            <a:pPr marL="800100" lvl="1" indent="-342900"/>
            <a:r>
              <a:rPr lang="en-US" dirty="0"/>
              <a:t>public String </a:t>
            </a:r>
            <a:r>
              <a:rPr lang="en-US" dirty="0" err="1"/>
              <a:t>getString</a:t>
            </a:r>
            <a:r>
              <a:rPr lang="en-US" dirty="0"/>
              <a:t>(String </a:t>
            </a:r>
            <a:r>
              <a:rPr lang="en-US" dirty="0" err="1"/>
              <a:t>columnName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2800" y="1143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135619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Commit and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Transaction Management in JDBC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There are two methods commonly use for transaction.</a:t>
            </a:r>
          </a:p>
          <a:p>
            <a:r>
              <a:rPr lang="en-US" b="0" dirty="0"/>
              <a:t>1.Commit</a:t>
            </a:r>
          </a:p>
          <a:p>
            <a:r>
              <a:rPr lang="en-US" b="0" dirty="0"/>
              <a:t>2.Rollback</a:t>
            </a:r>
          </a:p>
          <a:p>
            <a:r>
              <a:rPr lang="en-US" b="0" dirty="0"/>
              <a:t>3.</a:t>
            </a:r>
            <a:r>
              <a:rPr lang="en-US" dirty="0"/>
              <a:t> </a:t>
            </a:r>
            <a:r>
              <a:rPr lang="en-US" b="0" dirty="0" err="1"/>
              <a:t>con.setAutoCommit</a:t>
            </a:r>
            <a:r>
              <a:rPr lang="en-US" b="0" dirty="0"/>
              <a:t>(false);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4" y="2362200"/>
            <a:ext cx="4945856" cy="250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1447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</a:t>
            </a:r>
          </a:p>
        </p:txBody>
      </p:sp>
    </p:spTree>
    <p:extLst>
      <p:ext uri="{BB962C8B-B14F-4D97-AF65-F5344CB8AC3E}">
        <p14:creationId xmlns:p14="http://schemas.microsoft.com/office/powerpoint/2010/main" val="17352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828482"/>
          </a:xfrm>
        </p:spPr>
        <p:txBody>
          <a:bodyPr>
            <a:normAutofit/>
          </a:bodyPr>
          <a:lstStyle/>
          <a:p>
            <a:r>
              <a:rPr lang="en-US" dirty="0"/>
              <a:t>Initializing the Java object from SQL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with Demo.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2800" y="14478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48400" cy="1371600"/>
          </a:xfrm>
        </p:spPr>
        <p:txBody>
          <a:bodyPr>
            <a:normAutofit/>
          </a:bodyPr>
          <a:lstStyle/>
          <a:p>
            <a:r>
              <a:rPr lang="en-US" dirty="0"/>
              <a:t>What is JDBC ?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1"/>
            <a:ext cx="322942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19200"/>
            <a:ext cx="2362200" cy="127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13906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1"/>
            <a:ext cx="3657600" cy="201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77" y="2362200"/>
            <a:ext cx="18335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62400"/>
            <a:ext cx="333936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33" y="4969101"/>
            <a:ext cx="13144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773963"/>
            <a:ext cx="2590800" cy="7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Curved Down Arrow 4"/>
          <p:cNvSpPr/>
          <p:nvPr/>
        </p:nvSpPr>
        <p:spPr>
          <a:xfrm>
            <a:off x="2286000" y="4969101"/>
            <a:ext cx="4914900" cy="8561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JDBC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JDBC stands for Java Database Connectivity. JDBC is a Java API to connect and execute the query with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simple word I can say JDBC is helpful in order connect our java application with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We can use JDBC API to access tabular data stored in any relational database. </a:t>
            </a:r>
            <a:r>
              <a:rPr lang="en-US" b="0"/>
              <a:t>By the help of JDBC API, we can save, update, delete and fetch data from the database.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4772025" cy="21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4495800" y="4419600"/>
            <a:ext cx="2514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6934200" y="3657600"/>
            <a:ext cx="1981200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id JDBC Driver?</a:t>
            </a:r>
          </a:p>
        </p:txBody>
      </p:sp>
    </p:spTree>
    <p:extLst>
      <p:ext uri="{BB962C8B-B14F-4D97-AF65-F5344CB8AC3E}">
        <p14:creationId xmlns:p14="http://schemas.microsoft.com/office/powerpoint/2010/main" val="35833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72400" cy="1371600"/>
          </a:xfrm>
        </p:spPr>
        <p:txBody>
          <a:bodyPr/>
          <a:lstStyle/>
          <a:p>
            <a:r>
              <a:rPr lang="en-US" dirty="0"/>
              <a:t>What is JDBC Driver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JDBC Driver is a software component that enables java application to interact with the database. There are 4 types of JDBC drivers:</a:t>
            </a:r>
          </a:p>
          <a:p>
            <a:pPr marL="800100" lvl="1" indent="-342900"/>
            <a:r>
              <a:rPr lang="en-US" b="0" dirty="0"/>
              <a:t>JDBC-ODBC bridge driver</a:t>
            </a:r>
          </a:p>
          <a:p>
            <a:pPr marL="800100" lvl="1" indent="-342900"/>
            <a:r>
              <a:rPr lang="en-US" b="0" dirty="0"/>
              <a:t>Native-API driver (partially java driver)</a:t>
            </a:r>
          </a:p>
          <a:p>
            <a:pPr marL="800100" lvl="1" indent="-342900"/>
            <a:r>
              <a:rPr lang="en-US" b="0" dirty="0"/>
              <a:t>Network Protocol driver (fully java driver)</a:t>
            </a:r>
          </a:p>
          <a:p>
            <a:pPr marL="800100" lvl="1" indent="-342900"/>
            <a:r>
              <a:rPr lang="en-US" b="0" dirty="0"/>
              <a:t>Thin driver (fully java driver)</a:t>
            </a:r>
          </a:p>
          <a:p>
            <a:pPr marL="800100" lvl="1" indent="-342900"/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FF0000"/>
                </a:solidFill>
              </a:rPr>
              <a:t>[Note </a:t>
            </a:r>
            <a:r>
              <a:rPr lang="en-US" sz="1800" b="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1800" b="0" dirty="0"/>
              <a:t>ODBC stands </a:t>
            </a:r>
            <a:r>
              <a:rPr lang="en-US" sz="1800" dirty="0"/>
              <a:t>for Open Database Connectivity</a:t>
            </a:r>
            <a:r>
              <a:rPr lang="en-US" sz="1800" b="0" dirty="0"/>
              <a:t> which literally means that it is compatible with all types of languages such as C, C++, Java, etc. JDBC Stands for Java database connectivity </a:t>
            </a:r>
            <a:r>
              <a:rPr lang="en-US" sz="1800" b="0" dirty="0" err="1"/>
              <a:t>i.e</a:t>
            </a:r>
            <a:r>
              <a:rPr lang="en-US" sz="1800" b="0" dirty="0"/>
              <a:t> only compatible with java language</a:t>
            </a:r>
            <a:r>
              <a:rPr lang="en-US" sz="1800" b="0" dirty="0">
                <a:solidFill>
                  <a:srgbClr val="FF0000"/>
                </a:solidFill>
              </a:rPr>
              <a:t>.]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8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JDBC-ODBC bridge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JDBC-ODBC bridge driver uses ODBC driver to connect to the database. The JDBC-ODBC bridge driver converts JDBC method calls into the ODBC function calls. This is now deprecated because of thin driver.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0102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6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Native-API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Native API driver uses the client-side libraries of the database. The driver converts JDBC method calls into native calls of the database API. It is not written entirely in java.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28975"/>
            <a:ext cx="5419725" cy="284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14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>
            <a:normAutofit/>
          </a:bodyPr>
          <a:lstStyle/>
          <a:p>
            <a:r>
              <a:rPr lang="en-US" dirty="0"/>
              <a:t>Network Protocol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Network Protocol driver uses middleware (application server) that converts JDBC calls directly or indirectly into the vendor-specific database protocol. It is fully written in java.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6" y="2938463"/>
            <a:ext cx="6747284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53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driver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thin driver converts JDBC calls directly into the vendor-specific database protocol. That is why it is known as thin driver. It is fully written in Java language.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28" y="2819400"/>
            <a:ext cx="5271772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93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F6AB195FA6B40BB05C998728EFA1C" ma:contentTypeVersion="14" ma:contentTypeDescription="Create a new document." ma:contentTypeScope="" ma:versionID="36a31e67a0ebb9353d8ed00dc44ea807">
  <xsd:schema xmlns:xsd="http://www.w3.org/2001/XMLSchema" xmlns:xs="http://www.w3.org/2001/XMLSchema" xmlns:p="http://schemas.microsoft.com/office/2006/metadata/properties" xmlns:ns3="cabf9d1d-7037-4043-81d1-9a99ac01e8a4" xmlns:ns4="68c7713d-6281-4197-a031-c946640054c5" targetNamespace="http://schemas.microsoft.com/office/2006/metadata/properties" ma:root="true" ma:fieldsID="4b72d673f45b4d64d13f24e2b404a3cd" ns3:_="" ns4:_="">
    <xsd:import namespace="cabf9d1d-7037-4043-81d1-9a99ac01e8a4"/>
    <xsd:import namespace="68c7713d-6281-4197-a031-c946640054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f9d1d-7037-4043-81d1-9a99ac01e8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7713d-6281-4197-a031-c946640054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FA0A48-41B6-4A64-80F5-9267477455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6105C-6C55-458D-A9F8-84EC884CD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f9d1d-7037-4043-81d1-9a99ac01e8a4"/>
    <ds:schemaRef ds:uri="68c7713d-6281-4197-a031-c946640054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30344-6B60-47BD-BB26-EE76D3C5456F}">
  <ds:schemaRefs>
    <ds:schemaRef ds:uri="http://www.w3.org/XML/1998/namespace"/>
    <ds:schemaRef ds:uri="http://schemas.microsoft.com/office/2006/documentManagement/types"/>
    <ds:schemaRef ds:uri="http://purl.org/dc/elements/1.1/"/>
    <ds:schemaRef ds:uri="68c7713d-6281-4197-a031-c946640054c5"/>
    <ds:schemaRef ds:uri="http://purl.org/dc/dcmitype/"/>
    <ds:schemaRef ds:uri="http://schemas.openxmlformats.org/package/2006/metadata/core-properties"/>
    <ds:schemaRef ds:uri="cabf9d1d-7037-4043-81d1-9a99ac01e8a4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220</TotalTime>
  <Words>1087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inter-regular</vt:lpstr>
      <vt:lpstr>Wingdings</vt:lpstr>
      <vt:lpstr>Essential</vt:lpstr>
      <vt:lpstr>Day 7th</vt:lpstr>
      <vt:lpstr>Objectives</vt:lpstr>
      <vt:lpstr>What is JDBC ? </vt:lpstr>
      <vt:lpstr>What is JDBC ?</vt:lpstr>
      <vt:lpstr>What is JDBC Driver ?</vt:lpstr>
      <vt:lpstr>JDBC-ODBC bridge driver </vt:lpstr>
      <vt:lpstr>Native-API driver </vt:lpstr>
      <vt:lpstr>Network Protocol driver </vt:lpstr>
      <vt:lpstr>Thin driver </vt:lpstr>
      <vt:lpstr>Steps to interact with JDBC </vt:lpstr>
      <vt:lpstr>1. Register the Driver class </vt:lpstr>
      <vt:lpstr>2. Create the connection object </vt:lpstr>
      <vt:lpstr>3. Create the Statement object </vt:lpstr>
      <vt:lpstr>4. Execute the query </vt:lpstr>
      <vt:lpstr>5. Close the connection object </vt:lpstr>
      <vt:lpstr>Drivers Installation and connections </vt:lpstr>
      <vt:lpstr>Drivers Installation and connections </vt:lpstr>
      <vt:lpstr>Simple Statement  </vt:lpstr>
      <vt:lpstr>PreparedStatement interface </vt:lpstr>
      <vt:lpstr>PreparedStatement interface </vt:lpstr>
      <vt:lpstr>CallableStatement Interface </vt:lpstr>
      <vt:lpstr>Navigating the Resultset </vt:lpstr>
      <vt:lpstr>Commit and rollback</vt:lpstr>
      <vt:lpstr>Initializing the Java object from SQL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10</dc:title>
  <dc:creator>Bhushan Paradkar</dc:creator>
  <cp:lastModifiedBy>Bhushan Paradkar</cp:lastModifiedBy>
  <cp:revision>32</cp:revision>
  <dcterms:created xsi:type="dcterms:W3CDTF">2006-08-16T00:00:00Z</dcterms:created>
  <dcterms:modified xsi:type="dcterms:W3CDTF">2022-06-02T17:35:22Z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0x010100D6BF6AB195FA6B40BB05C998728EFA1C</vt:lpwstr>
  </property>
</Properties>
</file>