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57" r:id="rId4"/>
  </p:sldMasterIdLst>
  <p:notesMasterIdLst>
    <p:notesMasterId r:id="rId16"/>
  </p:notesMasterIdLst>
  <p:sldIdLst>
    <p:sldId id="257" r:id="rId5"/>
    <p:sldId id="4804" r:id="rId6"/>
    <p:sldId id="4795" r:id="rId7"/>
    <p:sldId id="4803" r:id="rId8"/>
    <p:sldId id="4802" r:id="rId9"/>
    <p:sldId id="4801" r:id="rId10"/>
    <p:sldId id="4800" r:id="rId11"/>
    <p:sldId id="4799" r:id="rId12"/>
    <p:sldId id="4798" r:id="rId13"/>
    <p:sldId id="4797" r:id="rId14"/>
    <p:sldId id="479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 userDrawn="1">
          <p15:clr>
            <a:srgbClr val="A4A3A4"/>
          </p15:clr>
        </p15:guide>
        <p15:guide id="2" pos="1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ditya Kurde" initials="AK" lastIdx="1" clrIdx="0">
    <p:extLst>
      <p:ext uri="{19B8F6BF-5375-455C-9EA6-DF929625EA0E}">
        <p15:presenceInfo xmlns:p15="http://schemas.microsoft.com/office/powerpoint/2012/main" userId="S::aaditya.kurde@citiustech.com::424d0870-1adf-4755-8f2e-a78d5c1405ec" providerId="AD"/>
      </p:ext>
    </p:extLst>
  </p:cmAuthor>
  <p:cmAuthor id="2" name="Amod Karve" initials="AK [2]" lastIdx="1" clrIdx="1">
    <p:extLst>
      <p:ext uri="{19B8F6BF-5375-455C-9EA6-DF929625EA0E}">
        <p15:presenceInfo xmlns:p15="http://schemas.microsoft.com/office/powerpoint/2012/main" userId="Amod Karv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B9B9B9"/>
    <a:srgbClr val="DBEE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336"/>
        <p:guide pos="1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Patil3" userId="a1a27fe7-96d2-4369-ba98-07cc1a121610" providerId="ADAL" clId="{9AE4F161-98DB-4267-92E2-492B87C16239}"/>
    <pc:docChg chg="custSel modSld">
      <pc:chgData name="Neha Patil3" userId="a1a27fe7-96d2-4369-ba98-07cc1a121610" providerId="ADAL" clId="{9AE4F161-98DB-4267-92E2-492B87C16239}" dt="2022-09-19T12:02:27.163" v="112" actId="20577"/>
      <pc:docMkLst>
        <pc:docMk/>
      </pc:docMkLst>
      <pc:sldChg chg="modSp">
        <pc:chgData name="Neha Patil3" userId="a1a27fe7-96d2-4369-ba98-07cc1a121610" providerId="ADAL" clId="{9AE4F161-98DB-4267-92E2-492B87C16239}" dt="2022-09-19T12:02:27.163" v="112" actId="20577"/>
        <pc:sldMkLst>
          <pc:docMk/>
          <pc:sldMk cId="2350789690" sldId="4796"/>
        </pc:sldMkLst>
        <pc:graphicFrameChg chg="modGraphic">
          <ac:chgData name="Neha Patil3" userId="a1a27fe7-96d2-4369-ba98-07cc1a121610" providerId="ADAL" clId="{9AE4F161-98DB-4267-92E2-492B87C16239}" dt="2022-09-19T12:02:27.163" v="112" actId="20577"/>
          <ac:graphicFrameMkLst>
            <pc:docMk/>
            <pc:sldMk cId="2350789690" sldId="4796"/>
            <ac:graphicFrameMk id="4" creationId="{4C28A5EE-C7C2-446A-90E2-613A3304950B}"/>
          </ac:graphicFrameMkLst>
        </pc:graphicFrameChg>
      </pc:sldChg>
      <pc:sldChg chg="delSp modSp">
        <pc:chgData name="Neha Patil3" userId="a1a27fe7-96d2-4369-ba98-07cc1a121610" providerId="ADAL" clId="{9AE4F161-98DB-4267-92E2-492B87C16239}" dt="2022-09-19T11:54:21.353" v="107" actId="20577"/>
        <pc:sldMkLst>
          <pc:docMk/>
          <pc:sldMk cId="1652330177" sldId="4797"/>
        </pc:sldMkLst>
        <pc:spChg chg="mod">
          <ac:chgData name="Neha Patil3" userId="a1a27fe7-96d2-4369-ba98-07cc1a121610" providerId="ADAL" clId="{9AE4F161-98DB-4267-92E2-492B87C16239}" dt="2022-09-19T11:52:52.528" v="6"/>
          <ac:spMkLst>
            <pc:docMk/>
            <pc:sldMk cId="1652330177" sldId="4797"/>
            <ac:spMk id="35" creationId="{C99075C7-0ED2-4142-A04B-1CFAE070356D}"/>
          </ac:spMkLst>
        </pc:spChg>
        <pc:spChg chg="mod">
          <ac:chgData name="Neha Patil3" userId="a1a27fe7-96d2-4369-ba98-07cc1a121610" providerId="ADAL" clId="{9AE4F161-98DB-4267-92E2-492B87C16239}" dt="2022-09-19T11:53:01.604" v="25" actId="20577"/>
          <ac:spMkLst>
            <pc:docMk/>
            <pc:sldMk cId="1652330177" sldId="4797"/>
            <ac:spMk id="36" creationId="{C0478E28-DE37-414C-AB33-C88EC1301E9F}"/>
          </ac:spMkLst>
        </pc:spChg>
        <pc:spChg chg="mod">
          <ac:chgData name="Neha Patil3" userId="a1a27fe7-96d2-4369-ba98-07cc1a121610" providerId="ADAL" clId="{9AE4F161-98DB-4267-92E2-492B87C16239}" dt="2022-09-19T11:53:24.778" v="43" actId="20577"/>
          <ac:spMkLst>
            <pc:docMk/>
            <pc:sldMk cId="1652330177" sldId="4797"/>
            <ac:spMk id="45" creationId="{3ED9F8A0-8A2D-4D33-A734-E4456054B8B5}"/>
          </ac:spMkLst>
        </pc:spChg>
        <pc:spChg chg="mod">
          <ac:chgData name="Neha Patil3" userId="a1a27fe7-96d2-4369-ba98-07cc1a121610" providerId="ADAL" clId="{9AE4F161-98DB-4267-92E2-492B87C16239}" dt="2022-09-19T11:53:43.942" v="68" actId="20577"/>
          <ac:spMkLst>
            <pc:docMk/>
            <pc:sldMk cId="1652330177" sldId="4797"/>
            <ac:spMk id="50" creationId="{2416A7E3-4D3A-45B0-807C-041F846F8585}"/>
          </ac:spMkLst>
        </pc:spChg>
        <pc:spChg chg="del">
          <ac:chgData name="Neha Patil3" userId="a1a27fe7-96d2-4369-ba98-07cc1a121610" providerId="ADAL" clId="{9AE4F161-98DB-4267-92E2-492B87C16239}" dt="2022-09-19T11:53:48.566" v="69" actId="478"/>
          <ac:spMkLst>
            <pc:docMk/>
            <pc:sldMk cId="1652330177" sldId="4797"/>
            <ac:spMk id="51" creationId="{5679FD4C-A5D1-459C-B596-F85C0B23B162}"/>
          </ac:spMkLst>
        </pc:spChg>
        <pc:spChg chg="mod">
          <ac:chgData name="Neha Patil3" userId="a1a27fe7-96d2-4369-ba98-07cc1a121610" providerId="ADAL" clId="{9AE4F161-98DB-4267-92E2-492B87C16239}" dt="2022-09-19T11:54:07.787" v="97" actId="20577"/>
          <ac:spMkLst>
            <pc:docMk/>
            <pc:sldMk cId="1652330177" sldId="4797"/>
            <ac:spMk id="61" creationId="{95F6AA5D-C22C-4E46-84C2-3252BA0AA1FE}"/>
          </ac:spMkLst>
        </pc:spChg>
        <pc:spChg chg="mod">
          <ac:chgData name="Neha Patil3" userId="a1a27fe7-96d2-4369-ba98-07cc1a121610" providerId="ADAL" clId="{9AE4F161-98DB-4267-92E2-492B87C16239}" dt="2022-09-19T11:54:21.353" v="107" actId="20577"/>
          <ac:spMkLst>
            <pc:docMk/>
            <pc:sldMk cId="1652330177" sldId="4797"/>
            <ac:spMk id="63" creationId="{4174DF4B-9900-4C04-A05B-F09CF0048BF3}"/>
          </ac:spMkLst>
        </pc:spChg>
        <pc:spChg chg="del mod">
          <ac:chgData name="Neha Patil3" userId="a1a27fe7-96d2-4369-ba98-07cc1a121610" providerId="ADAL" clId="{9AE4F161-98DB-4267-92E2-492B87C16239}" dt="2022-09-19T11:54:02.115" v="80" actId="478"/>
          <ac:spMkLst>
            <pc:docMk/>
            <pc:sldMk cId="1652330177" sldId="4797"/>
            <ac:spMk id="65" creationId="{B1ECAF48-9888-4E4F-B96A-3FCED6EFAC99}"/>
          </ac:spMkLst>
        </pc:spChg>
      </pc:sldChg>
      <pc:sldChg chg="modSp">
        <pc:chgData name="Neha Patil3" userId="a1a27fe7-96d2-4369-ba98-07cc1a121610" providerId="ADAL" clId="{9AE4F161-98DB-4267-92E2-492B87C16239}" dt="2022-09-19T11:47:33.570" v="4" actId="20577"/>
        <pc:sldMkLst>
          <pc:docMk/>
          <pc:sldMk cId="992801774" sldId="4800"/>
        </pc:sldMkLst>
        <pc:graphicFrameChg chg="modGraphic">
          <ac:chgData name="Neha Patil3" userId="a1a27fe7-96d2-4369-ba98-07cc1a121610" providerId="ADAL" clId="{9AE4F161-98DB-4267-92E2-492B87C16239}" dt="2022-09-19T11:47:33.570" v="4" actId="20577"/>
          <ac:graphicFrameMkLst>
            <pc:docMk/>
            <pc:sldMk cId="992801774" sldId="4800"/>
            <ac:graphicFrameMk id="5" creationId="{7D5E0B5B-E80C-47AD-B932-9DC085974A8E}"/>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80AF9-5DF3-4E9D-AB2A-B0B2BD5507A5}" type="doc">
      <dgm:prSet loTypeId="urn:microsoft.com/office/officeart/2005/8/layout/radial5" loCatId="relationship" qsTypeId="urn:microsoft.com/office/officeart/2005/8/quickstyle/simple1" qsCatId="simple" csTypeId="urn:microsoft.com/office/officeart/2005/8/colors/colorful4" csCatId="colorful" phldr="1"/>
      <dgm:spPr/>
      <dgm:t>
        <a:bodyPr/>
        <a:lstStyle/>
        <a:p>
          <a:endParaRPr lang="en-US"/>
        </a:p>
      </dgm:t>
    </dgm:pt>
    <dgm:pt modelId="{030C1786-94D0-483E-9186-9299F0259619}">
      <dgm:prSet phldrT="[Text]"/>
      <dgm:spPr/>
      <dgm:t>
        <a:bodyPr/>
        <a:lstStyle/>
        <a:p>
          <a:r>
            <a:rPr lang="en-US"/>
            <a:t>Core Mentors</a:t>
          </a:r>
        </a:p>
      </dgm:t>
    </dgm:pt>
    <dgm:pt modelId="{C2E87834-75B0-412C-AC79-85C8D803453D}" type="parTrans" cxnId="{DAFC4D5A-8EBC-4C10-88ED-D79B20B6FE8F}">
      <dgm:prSet/>
      <dgm:spPr/>
      <dgm:t>
        <a:bodyPr/>
        <a:lstStyle/>
        <a:p>
          <a:endParaRPr lang="en-US"/>
        </a:p>
      </dgm:t>
    </dgm:pt>
    <dgm:pt modelId="{199F4916-8506-46DA-A74F-630DF170F5E0}" type="sibTrans" cxnId="{DAFC4D5A-8EBC-4C10-88ED-D79B20B6FE8F}">
      <dgm:prSet/>
      <dgm:spPr/>
      <dgm:t>
        <a:bodyPr/>
        <a:lstStyle/>
        <a:p>
          <a:endParaRPr lang="en-US"/>
        </a:p>
      </dgm:t>
    </dgm:pt>
    <dgm:pt modelId="{D5C230E8-983B-40AA-9B52-269E4CF906B9}">
      <dgm:prSet phldrT="[Text]"/>
      <dgm:spPr/>
      <dgm:t>
        <a:bodyPr/>
        <a:lstStyle/>
        <a:p>
          <a:r>
            <a:rPr lang="en-US"/>
            <a:t>UI Expertise</a:t>
          </a:r>
        </a:p>
      </dgm:t>
    </dgm:pt>
    <dgm:pt modelId="{2027182D-9E70-4F40-902B-C1E785ECB721}" type="parTrans" cxnId="{19D8571F-3D52-4DA0-987E-4F7761A2CAB8}">
      <dgm:prSet/>
      <dgm:spPr/>
      <dgm:t>
        <a:bodyPr/>
        <a:lstStyle/>
        <a:p>
          <a:endParaRPr lang="en-US"/>
        </a:p>
      </dgm:t>
    </dgm:pt>
    <dgm:pt modelId="{2DE6236F-26FD-405F-A797-55D976B58A60}" type="sibTrans" cxnId="{19D8571F-3D52-4DA0-987E-4F7761A2CAB8}">
      <dgm:prSet/>
      <dgm:spPr/>
      <dgm:t>
        <a:bodyPr/>
        <a:lstStyle/>
        <a:p>
          <a:endParaRPr lang="en-US"/>
        </a:p>
      </dgm:t>
    </dgm:pt>
    <dgm:pt modelId="{208E2C53-7C33-4104-964A-E4B07438F46E}">
      <dgm:prSet phldrT="[Text]"/>
      <dgm:spPr/>
      <dgm:t>
        <a:bodyPr/>
        <a:lstStyle/>
        <a:p>
          <a:r>
            <a:rPr lang="en-US"/>
            <a:t>Microservices Expertise</a:t>
          </a:r>
        </a:p>
      </dgm:t>
    </dgm:pt>
    <dgm:pt modelId="{8354511C-70CB-41CD-8236-27E33EEA4632}" type="parTrans" cxnId="{8361C4BB-A2FB-4D1E-9D64-62A63168EB46}">
      <dgm:prSet/>
      <dgm:spPr/>
      <dgm:t>
        <a:bodyPr/>
        <a:lstStyle/>
        <a:p>
          <a:endParaRPr lang="en-US"/>
        </a:p>
      </dgm:t>
    </dgm:pt>
    <dgm:pt modelId="{75AEFEF5-2905-4671-9927-3D5EF8428580}" type="sibTrans" cxnId="{8361C4BB-A2FB-4D1E-9D64-62A63168EB46}">
      <dgm:prSet/>
      <dgm:spPr/>
      <dgm:t>
        <a:bodyPr/>
        <a:lstStyle/>
        <a:p>
          <a:endParaRPr lang="en-US"/>
        </a:p>
      </dgm:t>
    </dgm:pt>
    <dgm:pt modelId="{0416B02B-A312-45F0-ADE5-1E0E1131D38E}">
      <dgm:prSet phldrT="[Text]"/>
      <dgm:spPr/>
      <dgm:t>
        <a:bodyPr/>
        <a:lstStyle/>
        <a:p>
          <a:r>
            <a:rPr lang="en-US"/>
            <a:t>RDBMS / NoSQL Expertise</a:t>
          </a:r>
        </a:p>
      </dgm:t>
    </dgm:pt>
    <dgm:pt modelId="{8EC38D59-FF53-4763-9599-B9841EEAAC25}" type="parTrans" cxnId="{F91D9E04-0838-4F92-BC42-6E1F41382DA5}">
      <dgm:prSet/>
      <dgm:spPr/>
      <dgm:t>
        <a:bodyPr/>
        <a:lstStyle/>
        <a:p>
          <a:endParaRPr lang="en-US"/>
        </a:p>
      </dgm:t>
    </dgm:pt>
    <dgm:pt modelId="{ADBB46D4-7FA8-4F98-93E4-F643B7EE7373}" type="sibTrans" cxnId="{F91D9E04-0838-4F92-BC42-6E1F41382DA5}">
      <dgm:prSet/>
      <dgm:spPr/>
      <dgm:t>
        <a:bodyPr/>
        <a:lstStyle/>
        <a:p>
          <a:endParaRPr lang="en-US"/>
        </a:p>
      </dgm:t>
    </dgm:pt>
    <dgm:pt modelId="{7D0050A0-2B00-4BC7-ABB9-965D14B7AAAD}">
      <dgm:prSet phldrT="[Text]"/>
      <dgm:spPr/>
      <dgm:t>
        <a:bodyPr/>
        <a:lstStyle/>
        <a:p>
          <a:r>
            <a:rPr lang="en-US"/>
            <a:t>Java / .NET Expertise</a:t>
          </a:r>
        </a:p>
      </dgm:t>
    </dgm:pt>
    <dgm:pt modelId="{04E9958A-9E41-408B-BDBE-1D4DFDAD0497}" type="parTrans" cxnId="{2678D1FD-358E-4DA6-9D62-95DD01C0428D}">
      <dgm:prSet/>
      <dgm:spPr/>
      <dgm:t>
        <a:bodyPr/>
        <a:lstStyle/>
        <a:p>
          <a:endParaRPr lang="en-US"/>
        </a:p>
      </dgm:t>
    </dgm:pt>
    <dgm:pt modelId="{B404404B-CA21-4DD6-8069-05E6EF11E9AE}" type="sibTrans" cxnId="{2678D1FD-358E-4DA6-9D62-95DD01C0428D}">
      <dgm:prSet/>
      <dgm:spPr/>
      <dgm:t>
        <a:bodyPr/>
        <a:lstStyle/>
        <a:p>
          <a:endParaRPr lang="en-US"/>
        </a:p>
      </dgm:t>
    </dgm:pt>
    <dgm:pt modelId="{C53D36E3-DA79-4F86-BF9D-436F2BC24EAE}">
      <dgm:prSet phldrT="[Text]"/>
      <dgm:spPr/>
      <dgm:t>
        <a:bodyPr/>
        <a:lstStyle/>
        <a:p>
          <a:r>
            <a:rPr lang="en-US"/>
            <a:t>Cloud and DevOps Expertise</a:t>
          </a:r>
        </a:p>
      </dgm:t>
    </dgm:pt>
    <dgm:pt modelId="{49EFEF9C-FDBE-4D75-8B54-A9BDAD778FC8}" type="parTrans" cxnId="{15D7BDD5-6D61-46DF-9476-9E878890670F}">
      <dgm:prSet/>
      <dgm:spPr/>
      <dgm:t>
        <a:bodyPr/>
        <a:lstStyle/>
        <a:p>
          <a:endParaRPr lang="en-US"/>
        </a:p>
      </dgm:t>
    </dgm:pt>
    <dgm:pt modelId="{A512CFDB-C6A5-4ABE-AA9B-3AE2EE26B022}" type="sibTrans" cxnId="{15D7BDD5-6D61-46DF-9476-9E878890670F}">
      <dgm:prSet/>
      <dgm:spPr/>
      <dgm:t>
        <a:bodyPr/>
        <a:lstStyle/>
        <a:p>
          <a:endParaRPr lang="en-US"/>
        </a:p>
      </dgm:t>
    </dgm:pt>
    <dgm:pt modelId="{271E7CB0-A69E-4448-906C-3BB97C54E94A}" type="pres">
      <dgm:prSet presAssocID="{1A880AF9-5DF3-4E9D-AB2A-B0B2BD5507A5}" presName="Name0" presStyleCnt="0">
        <dgm:presLayoutVars>
          <dgm:chMax val="1"/>
          <dgm:dir/>
          <dgm:animLvl val="ctr"/>
          <dgm:resizeHandles val="exact"/>
        </dgm:presLayoutVars>
      </dgm:prSet>
      <dgm:spPr/>
    </dgm:pt>
    <dgm:pt modelId="{8F54C98D-0C51-43CF-B32E-334E151E8C98}" type="pres">
      <dgm:prSet presAssocID="{030C1786-94D0-483E-9186-9299F0259619}" presName="centerShape" presStyleLbl="node0" presStyleIdx="0" presStyleCnt="1"/>
      <dgm:spPr/>
    </dgm:pt>
    <dgm:pt modelId="{DEDC0339-255E-4B7F-BC7E-98101A76F428}" type="pres">
      <dgm:prSet presAssocID="{2027182D-9E70-4F40-902B-C1E785ECB721}" presName="parTrans" presStyleLbl="sibTrans2D1" presStyleIdx="0" presStyleCnt="5"/>
      <dgm:spPr/>
    </dgm:pt>
    <dgm:pt modelId="{4FC91A69-935D-4F34-B7A7-E40FAA7D8033}" type="pres">
      <dgm:prSet presAssocID="{2027182D-9E70-4F40-902B-C1E785ECB721}" presName="connectorText" presStyleLbl="sibTrans2D1" presStyleIdx="0" presStyleCnt="5"/>
      <dgm:spPr/>
    </dgm:pt>
    <dgm:pt modelId="{3E725C6A-94AB-4BD2-B953-28720D1C6E80}" type="pres">
      <dgm:prSet presAssocID="{D5C230E8-983B-40AA-9B52-269E4CF906B9}" presName="node" presStyleLbl="node1" presStyleIdx="0" presStyleCnt="5">
        <dgm:presLayoutVars>
          <dgm:bulletEnabled val="1"/>
        </dgm:presLayoutVars>
      </dgm:prSet>
      <dgm:spPr/>
    </dgm:pt>
    <dgm:pt modelId="{E6DB378F-D0AB-4FAC-AB47-1A678C539A27}" type="pres">
      <dgm:prSet presAssocID="{8354511C-70CB-41CD-8236-27E33EEA4632}" presName="parTrans" presStyleLbl="sibTrans2D1" presStyleIdx="1" presStyleCnt="5"/>
      <dgm:spPr/>
    </dgm:pt>
    <dgm:pt modelId="{B908DF3A-0C7E-4544-8FB5-1A821EB9E282}" type="pres">
      <dgm:prSet presAssocID="{8354511C-70CB-41CD-8236-27E33EEA4632}" presName="connectorText" presStyleLbl="sibTrans2D1" presStyleIdx="1" presStyleCnt="5"/>
      <dgm:spPr/>
    </dgm:pt>
    <dgm:pt modelId="{E675A9BD-45BF-4D71-9E94-3D1EE1F181B0}" type="pres">
      <dgm:prSet presAssocID="{208E2C53-7C33-4104-964A-E4B07438F46E}" presName="node" presStyleLbl="node1" presStyleIdx="1" presStyleCnt="5">
        <dgm:presLayoutVars>
          <dgm:bulletEnabled val="1"/>
        </dgm:presLayoutVars>
      </dgm:prSet>
      <dgm:spPr/>
    </dgm:pt>
    <dgm:pt modelId="{D1BDE874-5DD7-4B64-AF7A-41A72AB5C2D8}" type="pres">
      <dgm:prSet presAssocID="{8EC38D59-FF53-4763-9599-B9841EEAAC25}" presName="parTrans" presStyleLbl="sibTrans2D1" presStyleIdx="2" presStyleCnt="5"/>
      <dgm:spPr/>
    </dgm:pt>
    <dgm:pt modelId="{B9564293-8C74-4FC0-8091-0FBC4F820C18}" type="pres">
      <dgm:prSet presAssocID="{8EC38D59-FF53-4763-9599-B9841EEAAC25}" presName="connectorText" presStyleLbl="sibTrans2D1" presStyleIdx="2" presStyleCnt="5"/>
      <dgm:spPr/>
    </dgm:pt>
    <dgm:pt modelId="{CEAA1EA2-1238-48B2-9D4B-21955117076B}" type="pres">
      <dgm:prSet presAssocID="{0416B02B-A312-45F0-ADE5-1E0E1131D38E}" presName="node" presStyleLbl="node1" presStyleIdx="2" presStyleCnt="5">
        <dgm:presLayoutVars>
          <dgm:bulletEnabled val="1"/>
        </dgm:presLayoutVars>
      </dgm:prSet>
      <dgm:spPr/>
    </dgm:pt>
    <dgm:pt modelId="{BF68FE83-9042-42B0-BCB3-9B000EEB577F}" type="pres">
      <dgm:prSet presAssocID="{04E9958A-9E41-408B-BDBE-1D4DFDAD0497}" presName="parTrans" presStyleLbl="sibTrans2D1" presStyleIdx="3" presStyleCnt="5"/>
      <dgm:spPr/>
    </dgm:pt>
    <dgm:pt modelId="{057C3F8B-90DD-417E-A4B9-6316AB597B4B}" type="pres">
      <dgm:prSet presAssocID="{04E9958A-9E41-408B-BDBE-1D4DFDAD0497}" presName="connectorText" presStyleLbl="sibTrans2D1" presStyleIdx="3" presStyleCnt="5"/>
      <dgm:spPr/>
    </dgm:pt>
    <dgm:pt modelId="{289661AF-B688-46A7-8269-09C4010A7A23}" type="pres">
      <dgm:prSet presAssocID="{7D0050A0-2B00-4BC7-ABB9-965D14B7AAAD}" presName="node" presStyleLbl="node1" presStyleIdx="3" presStyleCnt="5">
        <dgm:presLayoutVars>
          <dgm:bulletEnabled val="1"/>
        </dgm:presLayoutVars>
      </dgm:prSet>
      <dgm:spPr/>
    </dgm:pt>
    <dgm:pt modelId="{AE88F0A0-1999-42CE-A315-84CBC9FDF784}" type="pres">
      <dgm:prSet presAssocID="{49EFEF9C-FDBE-4D75-8B54-A9BDAD778FC8}" presName="parTrans" presStyleLbl="sibTrans2D1" presStyleIdx="4" presStyleCnt="5"/>
      <dgm:spPr/>
    </dgm:pt>
    <dgm:pt modelId="{A8EE6549-3366-4499-90BE-D5CDC176836E}" type="pres">
      <dgm:prSet presAssocID="{49EFEF9C-FDBE-4D75-8B54-A9BDAD778FC8}" presName="connectorText" presStyleLbl="sibTrans2D1" presStyleIdx="4" presStyleCnt="5"/>
      <dgm:spPr/>
    </dgm:pt>
    <dgm:pt modelId="{EC4CAB71-83E8-46AA-886F-FB3D9D79CDC2}" type="pres">
      <dgm:prSet presAssocID="{C53D36E3-DA79-4F86-BF9D-436F2BC24EAE}" presName="node" presStyleLbl="node1" presStyleIdx="4" presStyleCnt="5">
        <dgm:presLayoutVars>
          <dgm:bulletEnabled val="1"/>
        </dgm:presLayoutVars>
      </dgm:prSet>
      <dgm:spPr/>
    </dgm:pt>
  </dgm:ptLst>
  <dgm:cxnLst>
    <dgm:cxn modelId="{F91D9E04-0838-4F92-BC42-6E1F41382DA5}" srcId="{030C1786-94D0-483E-9186-9299F0259619}" destId="{0416B02B-A312-45F0-ADE5-1E0E1131D38E}" srcOrd="2" destOrd="0" parTransId="{8EC38D59-FF53-4763-9599-B9841EEAAC25}" sibTransId="{ADBB46D4-7FA8-4F98-93E4-F643B7EE7373}"/>
    <dgm:cxn modelId="{4545CA04-F482-45E0-85EC-8D27F910826C}" type="presOf" srcId="{04E9958A-9E41-408B-BDBE-1D4DFDAD0497}" destId="{BF68FE83-9042-42B0-BCB3-9B000EEB577F}" srcOrd="0" destOrd="0" presId="urn:microsoft.com/office/officeart/2005/8/layout/radial5"/>
    <dgm:cxn modelId="{3A2A3B12-0C46-45B1-9375-6F9922E37ACC}" type="presOf" srcId="{8354511C-70CB-41CD-8236-27E33EEA4632}" destId="{B908DF3A-0C7E-4544-8FB5-1A821EB9E282}" srcOrd="1" destOrd="0" presId="urn:microsoft.com/office/officeart/2005/8/layout/radial5"/>
    <dgm:cxn modelId="{19D8571F-3D52-4DA0-987E-4F7761A2CAB8}" srcId="{030C1786-94D0-483E-9186-9299F0259619}" destId="{D5C230E8-983B-40AA-9B52-269E4CF906B9}" srcOrd="0" destOrd="0" parTransId="{2027182D-9E70-4F40-902B-C1E785ECB721}" sibTransId="{2DE6236F-26FD-405F-A797-55D976B58A60}"/>
    <dgm:cxn modelId="{2597F55C-9950-4025-A150-A19925B21B35}" type="presOf" srcId="{D5C230E8-983B-40AA-9B52-269E4CF906B9}" destId="{3E725C6A-94AB-4BD2-B953-28720D1C6E80}" srcOrd="0" destOrd="0" presId="urn:microsoft.com/office/officeart/2005/8/layout/radial5"/>
    <dgm:cxn modelId="{C951005F-6A72-4F42-922F-E9D73FBA5AF7}" type="presOf" srcId="{1A880AF9-5DF3-4E9D-AB2A-B0B2BD5507A5}" destId="{271E7CB0-A69E-4448-906C-3BB97C54E94A}" srcOrd="0" destOrd="0" presId="urn:microsoft.com/office/officeart/2005/8/layout/radial5"/>
    <dgm:cxn modelId="{295E186A-A88E-495D-8F32-7A5919EABFC1}" type="presOf" srcId="{C53D36E3-DA79-4F86-BF9D-436F2BC24EAE}" destId="{EC4CAB71-83E8-46AA-886F-FB3D9D79CDC2}" srcOrd="0" destOrd="0" presId="urn:microsoft.com/office/officeart/2005/8/layout/radial5"/>
    <dgm:cxn modelId="{6C626D4E-AC93-4A9F-9796-F42A72309D54}" type="presOf" srcId="{208E2C53-7C33-4104-964A-E4B07438F46E}" destId="{E675A9BD-45BF-4D71-9E94-3D1EE1F181B0}" srcOrd="0" destOrd="0" presId="urn:microsoft.com/office/officeart/2005/8/layout/radial5"/>
    <dgm:cxn modelId="{D6F14973-CF89-4EC2-9EF3-87808314AAAC}" type="presOf" srcId="{8EC38D59-FF53-4763-9599-B9841EEAAC25}" destId="{D1BDE874-5DD7-4B64-AF7A-41A72AB5C2D8}" srcOrd="0" destOrd="0" presId="urn:microsoft.com/office/officeart/2005/8/layout/radial5"/>
    <dgm:cxn modelId="{18DE9955-3398-41F8-BEC0-4FF12599E023}" type="presOf" srcId="{2027182D-9E70-4F40-902B-C1E785ECB721}" destId="{4FC91A69-935D-4F34-B7A7-E40FAA7D8033}" srcOrd="1" destOrd="0" presId="urn:microsoft.com/office/officeart/2005/8/layout/radial5"/>
    <dgm:cxn modelId="{DAFC4D5A-8EBC-4C10-88ED-D79B20B6FE8F}" srcId="{1A880AF9-5DF3-4E9D-AB2A-B0B2BD5507A5}" destId="{030C1786-94D0-483E-9186-9299F0259619}" srcOrd="0" destOrd="0" parTransId="{C2E87834-75B0-412C-AC79-85C8D803453D}" sibTransId="{199F4916-8506-46DA-A74F-630DF170F5E0}"/>
    <dgm:cxn modelId="{218189A6-2971-4D02-8A99-0A6FF0473F35}" type="presOf" srcId="{8354511C-70CB-41CD-8236-27E33EEA4632}" destId="{E6DB378F-D0AB-4FAC-AB47-1A678C539A27}" srcOrd="0" destOrd="0" presId="urn:microsoft.com/office/officeart/2005/8/layout/radial5"/>
    <dgm:cxn modelId="{E918F5B3-2584-4456-959B-5A546DF1C446}" type="presOf" srcId="{7D0050A0-2B00-4BC7-ABB9-965D14B7AAAD}" destId="{289661AF-B688-46A7-8269-09C4010A7A23}" srcOrd="0" destOrd="0" presId="urn:microsoft.com/office/officeart/2005/8/layout/radial5"/>
    <dgm:cxn modelId="{9C7D56B5-9CA0-40C8-8E6D-D19947CF5662}" type="presOf" srcId="{04E9958A-9E41-408B-BDBE-1D4DFDAD0497}" destId="{057C3F8B-90DD-417E-A4B9-6316AB597B4B}" srcOrd="1" destOrd="0" presId="urn:microsoft.com/office/officeart/2005/8/layout/radial5"/>
    <dgm:cxn modelId="{8361C4BB-A2FB-4D1E-9D64-62A63168EB46}" srcId="{030C1786-94D0-483E-9186-9299F0259619}" destId="{208E2C53-7C33-4104-964A-E4B07438F46E}" srcOrd="1" destOrd="0" parTransId="{8354511C-70CB-41CD-8236-27E33EEA4632}" sibTransId="{75AEFEF5-2905-4671-9927-3D5EF8428580}"/>
    <dgm:cxn modelId="{71A317C0-0A07-4B9E-81BC-0E3234AFFD48}" type="presOf" srcId="{8EC38D59-FF53-4763-9599-B9841EEAAC25}" destId="{B9564293-8C74-4FC0-8091-0FBC4F820C18}" srcOrd="1" destOrd="0" presId="urn:microsoft.com/office/officeart/2005/8/layout/radial5"/>
    <dgm:cxn modelId="{007BEAC3-4065-433B-8302-C42E1D07FE22}" type="presOf" srcId="{2027182D-9E70-4F40-902B-C1E785ECB721}" destId="{DEDC0339-255E-4B7F-BC7E-98101A76F428}" srcOrd="0" destOrd="0" presId="urn:microsoft.com/office/officeart/2005/8/layout/radial5"/>
    <dgm:cxn modelId="{15D7BDD5-6D61-46DF-9476-9E878890670F}" srcId="{030C1786-94D0-483E-9186-9299F0259619}" destId="{C53D36E3-DA79-4F86-BF9D-436F2BC24EAE}" srcOrd="4" destOrd="0" parTransId="{49EFEF9C-FDBE-4D75-8B54-A9BDAD778FC8}" sibTransId="{A512CFDB-C6A5-4ABE-AA9B-3AE2EE26B022}"/>
    <dgm:cxn modelId="{FEAC52D7-91DE-401C-80E1-55247BD197B1}" type="presOf" srcId="{030C1786-94D0-483E-9186-9299F0259619}" destId="{8F54C98D-0C51-43CF-B32E-334E151E8C98}" srcOrd="0" destOrd="0" presId="urn:microsoft.com/office/officeart/2005/8/layout/radial5"/>
    <dgm:cxn modelId="{CD2A29EA-5C7F-4B43-80E4-5E2E4E0B6DCC}" type="presOf" srcId="{49EFEF9C-FDBE-4D75-8B54-A9BDAD778FC8}" destId="{A8EE6549-3366-4499-90BE-D5CDC176836E}" srcOrd="1" destOrd="0" presId="urn:microsoft.com/office/officeart/2005/8/layout/radial5"/>
    <dgm:cxn modelId="{6CEA6FF1-FAE8-476B-AF52-DFF367AB6D5F}" type="presOf" srcId="{49EFEF9C-FDBE-4D75-8B54-A9BDAD778FC8}" destId="{AE88F0A0-1999-42CE-A315-84CBC9FDF784}" srcOrd="0" destOrd="0" presId="urn:microsoft.com/office/officeart/2005/8/layout/radial5"/>
    <dgm:cxn modelId="{D37B9EF6-7A0C-4210-931F-AAE610233129}" type="presOf" srcId="{0416B02B-A312-45F0-ADE5-1E0E1131D38E}" destId="{CEAA1EA2-1238-48B2-9D4B-21955117076B}" srcOrd="0" destOrd="0" presId="urn:microsoft.com/office/officeart/2005/8/layout/radial5"/>
    <dgm:cxn modelId="{2678D1FD-358E-4DA6-9D62-95DD01C0428D}" srcId="{030C1786-94D0-483E-9186-9299F0259619}" destId="{7D0050A0-2B00-4BC7-ABB9-965D14B7AAAD}" srcOrd="3" destOrd="0" parTransId="{04E9958A-9E41-408B-BDBE-1D4DFDAD0497}" sibTransId="{B404404B-CA21-4DD6-8069-05E6EF11E9AE}"/>
    <dgm:cxn modelId="{72EDC73F-A291-4DEF-A6E3-4DD70D5413A8}" type="presParOf" srcId="{271E7CB0-A69E-4448-906C-3BB97C54E94A}" destId="{8F54C98D-0C51-43CF-B32E-334E151E8C98}" srcOrd="0" destOrd="0" presId="urn:microsoft.com/office/officeart/2005/8/layout/radial5"/>
    <dgm:cxn modelId="{43E2AFBA-55B1-442F-B006-56A582D5E8BD}" type="presParOf" srcId="{271E7CB0-A69E-4448-906C-3BB97C54E94A}" destId="{DEDC0339-255E-4B7F-BC7E-98101A76F428}" srcOrd="1" destOrd="0" presId="urn:microsoft.com/office/officeart/2005/8/layout/radial5"/>
    <dgm:cxn modelId="{5665E640-503D-458C-8653-043397A0CB59}" type="presParOf" srcId="{DEDC0339-255E-4B7F-BC7E-98101A76F428}" destId="{4FC91A69-935D-4F34-B7A7-E40FAA7D8033}" srcOrd="0" destOrd="0" presId="urn:microsoft.com/office/officeart/2005/8/layout/radial5"/>
    <dgm:cxn modelId="{43021BBC-7D8F-4DDA-A714-BB86BB116A9B}" type="presParOf" srcId="{271E7CB0-A69E-4448-906C-3BB97C54E94A}" destId="{3E725C6A-94AB-4BD2-B953-28720D1C6E80}" srcOrd="2" destOrd="0" presId="urn:microsoft.com/office/officeart/2005/8/layout/radial5"/>
    <dgm:cxn modelId="{77A1BBBC-C3AF-4CE3-8E30-7D65D2B9B6F4}" type="presParOf" srcId="{271E7CB0-A69E-4448-906C-3BB97C54E94A}" destId="{E6DB378F-D0AB-4FAC-AB47-1A678C539A27}" srcOrd="3" destOrd="0" presId="urn:microsoft.com/office/officeart/2005/8/layout/radial5"/>
    <dgm:cxn modelId="{D3577022-810B-44CA-B066-5755465C75A8}" type="presParOf" srcId="{E6DB378F-D0AB-4FAC-AB47-1A678C539A27}" destId="{B908DF3A-0C7E-4544-8FB5-1A821EB9E282}" srcOrd="0" destOrd="0" presId="urn:microsoft.com/office/officeart/2005/8/layout/radial5"/>
    <dgm:cxn modelId="{C1006E81-ACE7-4EBD-B67B-F3A317BF39C3}" type="presParOf" srcId="{271E7CB0-A69E-4448-906C-3BB97C54E94A}" destId="{E675A9BD-45BF-4D71-9E94-3D1EE1F181B0}" srcOrd="4" destOrd="0" presId="urn:microsoft.com/office/officeart/2005/8/layout/radial5"/>
    <dgm:cxn modelId="{A463AC3B-9259-4DC2-9A54-230EA70B3564}" type="presParOf" srcId="{271E7CB0-A69E-4448-906C-3BB97C54E94A}" destId="{D1BDE874-5DD7-4B64-AF7A-41A72AB5C2D8}" srcOrd="5" destOrd="0" presId="urn:microsoft.com/office/officeart/2005/8/layout/radial5"/>
    <dgm:cxn modelId="{AE8FD5AB-090C-46F8-8D73-F5225CE809F4}" type="presParOf" srcId="{D1BDE874-5DD7-4B64-AF7A-41A72AB5C2D8}" destId="{B9564293-8C74-4FC0-8091-0FBC4F820C18}" srcOrd="0" destOrd="0" presId="urn:microsoft.com/office/officeart/2005/8/layout/radial5"/>
    <dgm:cxn modelId="{0A0DAFD4-9D53-48B1-83BC-17785AFD7594}" type="presParOf" srcId="{271E7CB0-A69E-4448-906C-3BB97C54E94A}" destId="{CEAA1EA2-1238-48B2-9D4B-21955117076B}" srcOrd="6" destOrd="0" presId="urn:microsoft.com/office/officeart/2005/8/layout/radial5"/>
    <dgm:cxn modelId="{65689579-0F4B-415D-A038-B66675B23AE4}" type="presParOf" srcId="{271E7CB0-A69E-4448-906C-3BB97C54E94A}" destId="{BF68FE83-9042-42B0-BCB3-9B000EEB577F}" srcOrd="7" destOrd="0" presId="urn:microsoft.com/office/officeart/2005/8/layout/radial5"/>
    <dgm:cxn modelId="{1C554AA6-E9D4-4FF4-9873-091AB17E5122}" type="presParOf" srcId="{BF68FE83-9042-42B0-BCB3-9B000EEB577F}" destId="{057C3F8B-90DD-417E-A4B9-6316AB597B4B}" srcOrd="0" destOrd="0" presId="urn:microsoft.com/office/officeart/2005/8/layout/radial5"/>
    <dgm:cxn modelId="{1A94ECF3-E59E-4EDE-810B-7D3322B10ADB}" type="presParOf" srcId="{271E7CB0-A69E-4448-906C-3BB97C54E94A}" destId="{289661AF-B688-46A7-8269-09C4010A7A23}" srcOrd="8" destOrd="0" presId="urn:microsoft.com/office/officeart/2005/8/layout/radial5"/>
    <dgm:cxn modelId="{52B220A5-3643-4CA5-8612-CA446E8A1F69}" type="presParOf" srcId="{271E7CB0-A69E-4448-906C-3BB97C54E94A}" destId="{AE88F0A0-1999-42CE-A315-84CBC9FDF784}" srcOrd="9" destOrd="0" presId="urn:microsoft.com/office/officeart/2005/8/layout/radial5"/>
    <dgm:cxn modelId="{8F625D93-9369-4447-890B-B199DBECC74D}" type="presParOf" srcId="{AE88F0A0-1999-42CE-A315-84CBC9FDF784}" destId="{A8EE6549-3366-4499-90BE-D5CDC176836E}" srcOrd="0" destOrd="0" presId="urn:microsoft.com/office/officeart/2005/8/layout/radial5"/>
    <dgm:cxn modelId="{CDCFC82E-381C-421F-8D24-65A66B39DD08}" type="presParOf" srcId="{271E7CB0-A69E-4448-906C-3BB97C54E94A}" destId="{EC4CAB71-83E8-46AA-886F-FB3D9D79CDC2}"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4C98D-0C51-43CF-B32E-334E151E8C98}">
      <dsp:nvSpPr>
        <dsp:cNvPr id="0" name=""/>
        <dsp:cNvSpPr/>
      </dsp:nvSpPr>
      <dsp:spPr>
        <a:xfrm>
          <a:off x="2541686" y="1673233"/>
          <a:ext cx="1012626" cy="101262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Core Mentors</a:t>
          </a:r>
        </a:p>
      </dsp:txBody>
      <dsp:txXfrm>
        <a:off x="2689982" y="1821529"/>
        <a:ext cx="716034" cy="716034"/>
      </dsp:txXfrm>
    </dsp:sp>
    <dsp:sp modelId="{DEDC0339-255E-4B7F-BC7E-98101A76F428}">
      <dsp:nvSpPr>
        <dsp:cNvPr id="0" name=""/>
        <dsp:cNvSpPr/>
      </dsp:nvSpPr>
      <dsp:spPr>
        <a:xfrm rot="16200000">
          <a:off x="2940428" y="1304211"/>
          <a:ext cx="215142" cy="34429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972700" y="1405342"/>
        <a:ext cx="150599" cy="206575"/>
      </dsp:txXfrm>
    </dsp:sp>
    <dsp:sp modelId="{3E725C6A-94AB-4BD2-B953-28720D1C6E80}">
      <dsp:nvSpPr>
        <dsp:cNvPr id="0" name=""/>
        <dsp:cNvSpPr/>
      </dsp:nvSpPr>
      <dsp:spPr>
        <a:xfrm>
          <a:off x="2415108" y="1520"/>
          <a:ext cx="1265783" cy="1265783"/>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UI Expertise</a:t>
          </a:r>
        </a:p>
      </dsp:txBody>
      <dsp:txXfrm>
        <a:off x="2600478" y="186890"/>
        <a:ext cx="895043" cy="895043"/>
      </dsp:txXfrm>
    </dsp:sp>
    <dsp:sp modelId="{E6DB378F-D0AB-4FAC-AB47-1A678C539A27}">
      <dsp:nvSpPr>
        <dsp:cNvPr id="0" name=""/>
        <dsp:cNvSpPr/>
      </dsp:nvSpPr>
      <dsp:spPr>
        <a:xfrm rot="20520000">
          <a:off x="3609201" y="1790103"/>
          <a:ext cx="215142" cy="344293"/>
        </a:xfrm>
        <a:prstGeom prst="rightArrow">
          <a:avLst>
            <a:gd name="adj1" fmla="val 60000"/>
            <a:gd name="adj2" fmla="val 50000"/>
          </a:avLst>
        </a:prstGeom>
        <a:solidFill>
          <a:schemeClr val="accent4">
            <a:hueOff val="-1116192"/>
            <a:satOff val="6725"/>
            <a:lumOff val="53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10780" y="1868934"/>
        <a:ext cx="150599" cy="206575"/>
      </dsp:txXfrm>
    </dsp:sp>
    <dsp:sp modelId="{E675A9BD-45BF-4D71-9E94-3D1EE1F181B0}">
      <dsp:nvSpPr>
        <dsp:cNvPr id="0" name=""/>
        <dsp:cNvSpPr/>
      </dsp:nvSpPr>
      <dsp:spPr>
        <a:xfrm>
          <a:off x="3884618" y="1069182"/>
          <a:ext cx="1265783" cy="1265783"/>
        </a:xfrm>
        <a:prstGeom prst="ellipse">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Microservices Expertise</a:t>
          </a:r>
        </a:p>
      </dsp:txBody>
      <dsp:txXfrm>
        <a:off x="4069988" y="1254552"/>
        <a:ext cx="895043" cy="895043"/>
      </dsp:txXfrm>
    </dsp:sp>
    <dsp:sp modelId="{D1BDE874-5DD7-4B64-AF7A-41A72AB5C2D8}">
      <dsp:nvSpPr>
        <dsp:cNvPr id="0" name=""/>
        <dsp:cNvSpPr/>
      </dsp:nvSpPr>
      <dsp:spPr>
        <a:xfrm rot="3240000">
          <a:off x="3353752" y="2576292"/>
          <a:ext cx="215142" cy="344293"/>
        </a:xfrm>
        <a:prstGeom prst="rightArrow">
          <a:avLst>
            <a:gd name="adj1" fmla="val 60000"/>
            <a:gd name="adj2" fmla="val 50000"/>
          </a:avLst>
        </a:prstGeom>
        <a:solidFill>
          <a:schemeClr val="accent4">
            <a:hueOff val="-2232385"/>
            <a:satOff val="13449"/>
            <a:lumOff val="107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367055" y="2619043"/>
        <a:ext cx="150599" cy="206575"/>
      </dsp:txXfrm>
    </dsp:sp>
    <dsp:sp modelId="{CEAA1EA2-1238-48B2-9D4B-21955117076B}">
      <dsp:nvSpPr>
        <dsp:cNvPr id="0" name=""/>
        <dsp:cNvSpPr/>
      </dsp:nvSpPr>
      <dsp:spPr>
        <a:xfrm>
          <a:off x="3323315" y="2796695"/>
          <a:ext cx="1265783" cy="1265783"/>
        </a:xfrm>
        <a:prstGeom prst="ellipse">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RDBMS / NoSQL Expertise</a:t>
          </a:r>
        </a:p>
      </dsp:txBody>
      <dsp:txXfrm>
        <a:off x="3508685" y="2982065"/>
        <a:ext cx="895043" cy="895043"/>
      </dsp:txXfrm>
    </dsp:sp>
    <dsp:sp modelId="{BF68FE83-9042-42B0-BCB3-9B000EEB577F}">
      <dsp:nvSpPr>
        <dsp:cNvPr id="0" name=""/>
        <dsp:cNvSpPr/>
      </dsp:nvSpPr>
      <dsp:spPr>
        <a:xfrm rot="7560000">
          <a:off x="2527104" y="2576292"/>
          <a:ext cx="215142" cy="344293"/>
        </a:xfrm>
        <a:prstGeom prst="rightArrow">
          <a:avLst>
            <a:gd name="adj1" fmla="val 60000"/>
            <a:gd name="adj2" fmla="val 50000"/>
          </a:avLst>
        </a:prstGeom>
        <a:solidFill>
          <a:schemeClr val="accent4">
            <a:hueOff val="-3348577"/>
            <a:satOff val="20174"/>
            <a:lumOff val="161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578344" y="2619043"/>
        <a:ext cx="150599" cy="206575"/>
      </dsp:txXfrm>
    </dsp:sp>
    <dsp:sp modelId="{289661AF-B688-46A7-8269-09C4010A7A23}">
      <dsp:nvSpPr>
        <dsp:cNvPr id="0" name=""/>
        <dsp:cNvSpPr/>
      </dsp:nvSpPr>
      <dsp:spPr>
        <a:xfrm>
          <a:off x="1506901" y="2796695"/>
          <a:ext cx="1265783" cy="1265783"/>
        </a:xfrm>
        <a:prstGeom prst="ellipse">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Java / .NET Expertise</a:t>
          </a:r>
        </a:p>
      </dsp:txBody>
      <dsp:txXfrm>
        <a:off x="1692271" y="2982065"/>
        <a:ext cx="895043" cy="895043"/>
      </dsp:txXfrm>
    </dsp:sp>
    <dsp:sp modelId="{AE88F0A0-1999-42CE-A315-84CBC9FDF784}">
      <dsp:nvSpPr>
        <dsp:cNvPr id="0" name=""/>
        <dsp:cNvSpPr/>
      </dsp:nvSpPr>
      <dsp:spPr>
        <a:xfrm rot="11880000">
          <a:off x="2271655" y="1790103"/>
          <a:ext cx="215142" cy="344293"/>
        </a:xfrm>
        <a:prstGeom prst="rightArrow">
          <a:avLst>
            <a:gd name="adj1" fmla="val 60000"/>
            <a:gd name="adj2" fmla="val 5000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334619" y="1868934"/>
        <a:ext cx="150599" cy="206575"/>
      </dsp:txXfrm>
    </dsp:sp>
    <dsp:sp modelId="{EC4CAB71-83E8-46AA-886F-FB3D9D79CDC2}">
      <dsp:nvSpPr>
        <dsp:cNvPr id="0" name=""/>
        <dsp:cNvSpPr/>
      </dsp:nvSpPr>
      <dsp:spPr>
        <a:xfrm>
          <a:off x="945598" y="1069182"/>
          <a:ext cx="1265783" cy="1265783"/>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Cloud and DevOps Expertise</a:t>
          </a:r>
        </a:p>
      </dsp:txBody>
      <dsp:txXfrm>
        <a:off x="1130968" y="1254552"/>
        <a:ext cx="895043" cy="89504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0C780-F96A-4961-BC6E-3DBE150A7B86}" type="datetimeFigureOut">
              <a:rPr lang="en-US" smtClean="0"/>
              <a:t>9/19/2022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F0A5AA-F92D-48A5-991F-72C5DA779504}" type="slidenum">
              <a:rPr lang="en-US" smtClean="0"/>
              <a:t>‹#›</a:t>
            </a:fld>
            <a:endParaRPr lang="en-US"/>
          </a:p>
        </p:txBody>
      </p:sp>
    </p:spTree>
    <p:extLst>
      <p:ext uri="{BB962C8B-B14F-4D97-AF65-F5344CB8AC3E}">
        <p14:creationId xmlns:p14="http://schemas.microsoft.com/office/powerpoint/2010/main" val="346817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C553CF8-EDF8-4A8E-BD24-F29F790E893E}" type="slidenum">
              <a:rPr lang="en-US" smtClean="0"/>
              <a:pPr>
                <a:defRPr/>
              </a:pPr>
              <a:t>9</a:t>
            </a:fld>
            <a:endParaRPr lang="en-US"/>
          </a:p>
        </p:txBody>
      </p:sp>
    </p:spTree>
    <p:extLst>
      <p:ext uri="{BB962C8B-B14F-4D97-AF65-F5344CB8AC3E}">
        <p14:creationId xmlns:p14="http://schemas.microsoft.com/office/powerpoint/2010/main" val="205684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C553CF8-EDF8-4A8E-BD24-F29F790E893E}" type="slidenum">
              <a:rPr lang="en-US" smtClean="0"/>
              <a:pPr>
                <a:defRPr/>
              </a:pPr>
              <a:t>10</a:t>
            </a:fld>
            <a:endParaRPr lang="en-US"/>
          </a:p>
        </p:txBody>
      </p:sp>
    </p:spTree>
    <p:extLst>
      <p:ext uri="{BB962C8B-B14F-4D97-AF65-F5344CB8AC3E}">
        <p14:creationId xmlns:p14="http://schemas.microsoft.com/office/powerpoint/2010/main" val="1452428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hyperlink" Target="http://www.citiustech.com/" TargetMode="External"/><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sers\sujayp\Desktop\Presentation Bann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79588"/>
            <a:ext cx="8505825"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372225"/>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0" fontAlgn="base" hangingPunct="0">
              <a:spcBef>
                <a:spcPct val="0"/>
              </a:spcBef>
              <a:spcAft>
                <a:spcPct val="0"/>
              </a:spcAft>
            </a:pPr>
            <a:r>
              <a:rPr lang="en-US" altLang="en-US" sz="1100">
                <a:solidFill>
                  <a:srgbClr val="A6A6A6"/>
                </a:solidFill>
                <a:cs typeface="Times New Roman" panose="02020603050405020304"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z="1100">
              <a:solidFill>
                <a:srgbClr val="A6A6A6"/>
              </a:solidFill>
            </a:endParaRPr>
          </a:p>
        </p:txBody>
      </p:sp>
      <p:sp>
        <p:nvSpPr>
          <p:cNvPr id="7" name="Rectangle 6"/>
          <p:cNvSpPr/>
          <p:nvPr/>
        </p:nvSpPr>
        <p:spPr>
          <a:xfrm flipH="1">
            <a:off x="304800" y="3733800"/>
            <a:ext cx="6480175" cy="1062038"/>
          </a:xfrm>
          <a:prstGeom prst="rect">
            <a:avLst/>
          </a:prstGeom>
          <a:solidFill>
            <a:schemeClr val="accent5">
              <a:lumMod val="75000"/>
              <a:alpha val="80000"/>
            </a:schemeClr>
          </a:solidFill>
        </p:spPr>
        <p:txBody>
          <a:bodyPr lIns="144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z="2600">
                <a:solidFill>
                  <a:prstClr val="white"/>
                </a:solidFill>
                <a:ea typeface="Segoe UI" pitchFamily="34" charset="0"/>
                <a:cs typeface="Segoe UI" pitchFamily="34" charset="0"/>
              </a:rPr>
              <a:t> </a:t>
            </a: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solidFill>
                <a:prstClr val="black"/>
              </a:solidFill>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a:t>Click to edit Master title style</a:t>
            </a:r>
          </a:p>
        </p:txBody>
      </p:sp>
      <p:sp>
        <p:nvSpPr>
          <p:cNvPr id="61" name="Subtitle 2"/>
          <p:cNvSpPr>
            <a:spLocks noGrp="1"/>
          </p:cNvSpPr>
          <p:nvPr>
            <p:ph type="subTitle" idx="1"/>
          </p:nvPr>
        </p:nvSpPr>
        <p:spPr>
          <a:xfrm>
            <a:off x="304800" y="5138967"/>
            <a:ext cx="6400800" cy="804634"/>
          </a:xfrm>
        </p:spPr>
        <p:txBody>
          <a:bodyPr>
            <a:no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1403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6"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738"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22018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6567488" y="3352800"/>
            <a:ext cx="21066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248400" y="304800"/>
            <a:ext cx="0" cy="6300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txBox="1">
            <a:spLocks/>
          </p:cNvSpPr>
          <p:nvPr/>
        </p:nvSpPr>
        <p:spPr>
          <a:xfrm>
            <a:off x="8458200" y="65532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0E190CA-4124-45FE-9DC4-00CE3CBE0374}" type="slidenum">
              <a:rPr lang="en-IN" sz="1200">
                <a:solidFill>
                  <a:prstClr val="black">
                    <a:lumMod val="50000"/>
                    <a:lumOff val="50000"/>
                  </a:prstClr>
                </a:solidFill>
              </a:rPr>
              <a:pPr>
                <a:defRPr/>
              </a:pPr>
              <a:t>‹#›</a:t>
            </a:fld>
            <a:endParaRPr lang="en-IN" sz="1200">
              <a:solidFill>
                <a:prstClr val="black">
                  <a:lumMod val="50000"/>
                  <a:lumOff val="50000"/>
                </a:prstClr>
              </a:solidFill>
            </a:endParaRPr>
          </a:p>
        </p:txBody>
      </p:sp>
      <p:pic>
        <p:nvPicPr>
          <p:cNvPr id="12" name="Picture 12"/>
          <p:cNvPicPr>
            <a:picLocks noChangeAspect="1"/>
          </p:cNvPicPr>
          <p:nvPr/>
        </p:nvPicPr>
        <p:blipFill>
          <a:blip r:embed="rId3">
            <a:extLst>
              <a:ext uri="{28A0092B-C50C-407E-A947-70E740481C1C}">
                <a14:useLocalDpi xmlns:a14="http://schemas.microsoft.com/office/drawing/2010/main" val="0"/>
              </a:ext>
            </a:extLst>
          </a:blip>
          <a:srcRect b="11554"/>
          <a:stretch>
            <a:fillRect/>
          </a:stretch>
        </p:blipFill>
        <p:spPr bwMode="auto">
          <a:xfrm>
            <a:off x="6588125" y="2471738"/>
            <a:ext cx="8667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3"/>
          <p:cNvSpPr txBox="1">
            <a:spLocks noChangeArrowheads="1"/>
          </p:cNvSpPr>
          <p:nvPr/>
        </p:nvSpPr>
        <p:spPr bwMode="auto">
          <a:xfrm>
            <a:off x="7485063" y="511175"/>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200">
                <a:solidFill>
                  <a:srgbClr val="A6A6A6"/>
                </a:solidFill>
                <a:latin typeface="Segoe UI" panose="020B0502040204020203" pitchFamily="34" charset="0"/>
                <a:cs typeface="Segoe UI" panose="020B0502040204020203" pitchFamily="34" charset="0"/>
              </a:rPr>
              <a:t>CitiusTech Markets</a:t>
            </a:r>
          </a:p>
        </p:txBody>
      </p:sp>
      <p:sp>
        <p:nvSpPr>
          <p:cNvPr id="14" name="TextBox 14"/>
          <p:cNvSpPr txBox="1">
            <a:spLocks noChangeArrowheads="1"/>
          </p:cNvSpPr>
          <p:nvPr/>
        </p:nvSpPr>
        <p:spPr bwMode="auto">
          <a:xfrm>
            <a:off x="7485063" y="1854200"/>
            <a:ext cx="1195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ts val="600"/>
              </a:spcBef>
              <a:spcAft>
                <a:spcPct val="0"/>
              </a:spcAft>
            </a:pPr>
            <a:r>
              <a:rPr lang="en-US" altLang="en-US" sz="1200">
                <a:solidFill>
                  <a:srgbClr val="A6A6A6"/>
                </a:solidFill>
                <a:latin typeface="Segoe UI" panose="020B0502040204020203" pitchFamily="34" charset="0"/>
                <a:cs typeface="Segoe UI" panose="020B0502040204020203" pitchFamily="34" charset="0"/>
              </a:rPr>
              <a:t>CitiusTech Platforms</a:t>
            </a:r>
            <a:endParaRPr lang="en-IN" altLang="en-US" sz="1200">
              <a:solidFill>
                <a:srgbClr val="A6A6A6"/>
              </a:solidFill>
              <a:latin typeface="Segoe UI" panose="020B0502040204020203" pitchFamily="34" charset="0"/>
              <a:cs typeface="Segoe UI" panose="020B0502040204020203" pitchFamily="34" charset="0"/>
            </a:endParaRPr>
          </a:p>
        </p:txBody>
      </p:sp>
      <p:sp>
        <p:nvSpPr>
          <p:cNvPr id="15" name="TextBox 15"/>
          <p:cNvSpPr txBox="1">
            <a:spLocks noChangeArrowheads="1"/>
          </p:cNvSpPr>
          <p:nvPr/>
        </p:nvSpPr>
        <p:spPr bwMode="auto">
          <a:xfrm>
            <a:off x="7485063" y="1212850"/>
            <a:ext cx="140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ts val="600"/>
              </a:spcBef>
              <a:spcAft>
                <a:spcPts val="600"/>
              </a:spcAft>
            </a:pPr>
            <a:r>
              <a:rPr lang="en-US" altLang="en-US" sz="1200">
                <a:solidFill>
                  <a:srgbClr val="A6A6A6"/>
                </a:solidFill>
                <a:latin typeface="Segoe UI" panose="020B0502040204020203" pitchFamily="34" charset="0"/>
                <a:cs typeface="Segoe UI" panose="020B0502040204020203" pitchFamily="34" charset="0"/>
              </a:rPr>
              <a:t>CitiusTech Services</a:t>
            </a:r>
          </a:p>
        </p:txBody>
      </p:sp>
      <p:sp>
        <p:nvSpPr>
          <p:cNvPr id="16" name="TextBox 16"/>
          <p:cNvSpPr txBox="1">
            <a:spLocks noChangeArrowheads="1"/>
          </p:cNvSpPr>
          <p:nvPr/>
        </p:nvSpPr>
        <p:spPr bwMode="auto">
          <a:xfrm>
            <a:off x="7494588" y="2478088"/>
            <a:ext cx="1095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ts val="600"/>
              </a:spcBef>
              <a:spcAft>
                <a:spcPct val="0"/>
              </a:spcAft>
            </a:pPr>
            <a:r>
              <a:rPr lang="en-US" altLang="en-US" sz="1200">
                <a:solidFill>
                  <a:srgbClr val="A6A6A6"/>
                </a:solidFill>
                <a:latin typeface="Segoe UI" panose="020B0502040204020203" pitchFamily="34" charset="0"/>
                <a:cs typeface="Segoe UI" panose="020B0502040204020203" pitchFamily="34" charset="0"/>
              </a:rPr>
              <a:t>Accelerating Innovation</a:t>
            </a:r>
            <a:endParaRPr lang="en-IN" altLang="en-US" sz="1200">
              <a:solidFill>
                <a:srgbClr val="A6A6A6"/>
              </a:solidFill>
              <a:latin typeface="Segoe UI" panose="020B0502040204020203" pitchFamily="34" charset="0"/>
              <a:cs typeface="Segoe UI" panose="020B0502040204020203" pitchFamily="34" charset="0"/>
            </a:endParaRPr>
          </a:p>
        </p:txBody>
      </p:sp>
      <p:pic>
        <p:nvPicPr>
          <p:cNvPr id="17"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1817688"/>
            <a:ext cx="863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8"/>
          <p:cNvPicPr>
            <a:picLocks noChangeAspect="1"/>
          </p:cNvPicPr>
          <p:nvPr/>
        </p:nvPicPr>
        <p:blipFill>
          <a:blip r:embed="rId5">
            <a:extLst>
              <a:ext uri="{28A0092B-C50C-407E-A947-70E740481C1C}">
                <a14:useLocalDpi xmlns:a14="http://schemas.microsoft.com/office/drawing/2010/main" val="0"/>
              </a:ext>
            </a:extLst>
          </a:blip>
          <a:srcRect b="20950"/>
          <a:stretch>
            <a:fillRect/>
          </a:stretch>
        </p:blipFill>
        <p:spPr bwMode="auto">
          <a:xfrm>
            <a:off x="6586538" y="1149350"/>
            <a:ext cx="8636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89713" y="468313"/>
            <a:ext cx="8604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20"/>
          <p:cNvSpPr txBox="1">
            <a:spLocks noChangeArrowheads="1"/>
          </p:cNvSpPr>
          <p:nvPr/>
        </p:nvSpPr>
        <p:spPr bwMode="auto">
          <a:xfrm>
            <a:off x="6453188" y="3475038"/>
            <a:ext cx="1662112"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ts val="600"/>
              </a:spcBef>
              <a:spcAft>
                <a:spcPct val="0"/>
              </a:spcAft>
            </a:pPr>
            <a:r>
              <a:rPr lang="en-US" altLang="en-US" sz="1200" b="1">
                <a:solidFill>
                  <a:srgbClr val="404040"/>
                </a:solidFill>
                <a:cs typeface="Segoe UI" panose="020B0502040204020203" pitchFamily="34" charset="0"/>
              </a:rPr>
              <a:t>CitiusTech Contacts</a:t>
            </a:r>
          </a:p>
          <a:p>
            <a:pPr fontAlgn="base">
              <a:spcBef>
                <a:spcPts val="600"/>
              </a:spcBef>
              <a:spcAft>
                <a:spcPct val="0"/>
              </a:spcAft>
            </a:pPr>
            <a:r>
              <a:rPr lang="en-US" altLang="en-US" sz="1200">
                <a:solidFill>
                  <a:srgbClr val="A6A6A6"/>
                </a:solidFill>
                <a:cs typeface="Segoe UI" panose="020B0502040204020203" pitchFamily="34" charset="0"/>
              </a:rPr>
              <a:t>Name: </a:t>
            </a:r>
          </a:p>
          <a:p>
            <a:pPr fontAlgn="base">
              <a:spcBef>
                <a:spcPts val="600"/>
              </a:spcBef>
              <a:spcAft>
                <a:spcPct val="0"/>
              </a:spcAft>
            </a:pPr>
            <a:r>
              <a:rPr lang="en-US" altLang="en-US" sz="1200">
                <a:solidFill>
                  <a:srgbClr val="A6A6A6"/>
                </a:solidFill>
                <a:cs typeface="Segoe UI" panose="020B0502040204020203" pitchFamily="34" charset="0"/>
              </a:rPr>
              <a:t>Designation:</a:t>
            </a:r>
          </a:p>
          <a:p>
            <a:pPr fontAlgn="base">
              <a:spcBef>
                <a:spcPts val="600"/>
              </a:spcBef>
              <a:spcAft>
                <a:spcPct val="0"/>
              </a:spcAft>
            </a:pPr>
            <a:r>
              <a:rPr lang="en-US" altLang="en-US" sz="1200">
                <a:solidFill>
                  <a:srgbClr val="A6A6A6"/>
                </a:solidFill>
                <a:cs typeface="Segoe UI" panose="020B0502040204020203" pitchFamily="34" charset="0"/>
              </a:rPr>
              <a:t>Email </a:t>
            </a:r>
          </a:p>
          <a:p>
            <a:pPr fontAlgn="base">
              <a:spcBef>
                <a:spcPts val="600"/>
              </a:spcBef>
              <a:spcAft>
                <a:spcPct val="0"/>
              </a:spcAft>
            </a:pPr>
            <a:endParaRPr lang="en-IN" altLang="en-US" sz="1200">
              <a:solidFill>
                <a:srgbClr val="A6A6A6"/>
              </a:solidFill>
              <a:latin typeface="Segoe UI" panose="020B0502040204020203" pitchFamily="34" charset="0"/>
              <a:cs typeface="Segoe UI" panose="020B0502040204020203" pitchFamily="34" charset="0"/>
            </a:endParaRPr>
          </a:p>
        </p:txBody>
      </p:sp>
      <p:sp>
        <p:nvSpPr>
          <p:cNvPr id="21" name="Rectangle 21"/>
          <p:cNvSpPr>
            <a:spLocks noChangeArrowheads="1"/>
          </p:cNvSpPr>
          <p:nvPr/>
        </p:nvSpPr>
        <p:spPr bwMode="auto">
          <a:xfrm>
            <a:off x="6459538" y="4506913"/>
            <a:ext cx="1607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20000"/>
              </a:spcBef>
              <a:spcAft>
                <a:spcPct val="0"/>
              </a:spcAft>
              <a:buFont typeface="Arial" panose="020B0604020202020204" pitchFamily="34" charset="0"/>
              <a:buNone/>
            </a:pPr>
            <a:r>
              <a:rPr lang="en-US" altLang="en-US" sz="1200">
                <a:solidFill>
                  <a:srgbClr val="404040"/>
                </a:solidFill>
                <a:latin typeface="Segoe UI" panose="020B0502040204020203" pitchFamily="34" charset="0"/>
                <a:cs typeface="Segoe UI" panose="020B0502040204020203" pitchFamily="34" charset="0"/>
                <a:hlinkClick r:id="rId7"/>
              </a:rPr>
              <a:t>www.CitiusTech.com</a:t>
            </a:r>
            <a:r>
              <a:rPr lang="en-US" altLang="en-US">
                <a:solidFill>
                  <a:srgbClr val="404040"/>
                </a:solidFill>
                <a:latin typeface="Segoe UI" panose="020B0502040204020203" pitchFamily="34" charset="0"/>
                <a:cs typeface="Segoe UI" panose="020B0502040204020203" pitchFamily="34" charset="0"/>
              </a:rPr>
              <a:t> </a:t>
            </a:r>
          </a:p>
        </p:txBody>
      </p:sp>
      <p:sp>
        <p:nvSpPr>
          <p:cNvPr id="2" name="Title 1"/>
          <p:cNvSpPr>
            <a:spLocks noGrp="1"/>
          </p:cNvSpPr>
          <p:nvPr>
            <p:ph type="title"/>
          </p:nvPr>
        </p:nvSpPr>
        <p:spPr>
          <a:xfrm>
            <a:off x="533400" y="3112470"/>
            <a:ext cx="2667000" cy="566738"/>
          </a:xfrm>
        </p:spPr>
        <p:txBody>
          <a:bodyPr anchor="b">
            <a:noAutofit/>
          </a:bodyPr>
          <a:lstStyle>
            <a:lvl1pPr algn="l">
              <a:defRPr sz="3200" b="1">
                <a:solidFill>
                  <a:schemeClr val="tx1">
                    <a:lumMod val="75000"/>
                    <a:lumOff val="25000"/>
                  </a:schemeClr>
                </a:solidFill>
              </a:defRPr>
            </a:lvl1pPr>
          </a:lstStyle>
          <a:p>
            <a:r>
              <a:rPr lang="en-US"/>
              <a:t>Click to edit Master title style</a:t>
            </a:r>
          </a:p>
        </p:txBody>
      </p:sp>
      <p:sp>
        <p:nvSpPr>
          <p:cNvPr id="11" name="Text Placeholder 3"/>
          <p:cNvSpPr>
            <a:spLocks noGrp="1"/>
          </p:cNvSpPr>
          <p:nvPr>
            <p:ph type="body" sz="half" idx="2"/>
          </p:nvPr>
        </p:nvSpPr>
        <p:spPr>
          <a:xfrm>
            <a:off x="7486650" y="3733800"/>
            <a:ext cx="1257300" cy="202800"/>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200" b="1"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4" name="Text Placeholder 3"/>
          <p:cNvSpPr>
            <a:spLocks noGrp="1"/>
          </p:cNvSpPr>
          <p:nvPr>
            <p:ph type="body" sz="half" idx="10"/>
          </p:nvPr>
        </p:nvSpPr>
        <p:spPr>
          <a:xfrm>
            <a:off x="7505700" y="4038600"/>
            <a:ext cx="1257300" cy="202800"/>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200" b="1"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3"/>
          <p:cNvSpPr>
            <a:spLocks noGrp="1"/>
          </p:cNvSpPr>
          <p:nvPr>
            <p:ph type="body" sz="half" idx="11"/>
          </p:nvPr>
        </p:nvSpPr>
        <p:spPr>
          <a:xfrm>
            <a:off x="7505700" y="4343400"/>
            <a:ext cx="1257300" cy="202800"/>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200" b="1"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56374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a:t>Click to edit Master title style</a:t>
            </a:r>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4335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t="18307" b="34978"/>
          <a:stretch>
            <a:fillRect/>
          </a:stretch>
        </p:blipFill>
        <p:spPr bwMode="auto">
          <a:xfrm>
            <a:off x="304800" y="1779588"/>
            <a:ext cx="8494713"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372225"/>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0" fontAlgn="base" hangingPunct="0">
              <a:spcBef>
                <a:spcPct val="0"/>
              </a:spcBef>
              <a:spcAft>
                <a:spcPct val="0"/>
              </a:spcAft>
            </a:pPr>
            <a:r>
              <a:rPr lang="en-US" altLang="en-US" sz="1100">
                <a:solidFill>
                  <a:srgbClr val="A6A6A6"/>
                </a:solidFill>
                <a:cs typeface="Times New Roman" panose="02020603050405020304"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z="1100">
              <a:solidFill>
                <a:srgbClr val="A6A6A6"/>
              </a:solidFill>
            </a:endParaRPr>
          </a:p>
        </p:txBody>
      </p:sp>
      <p:sp>
        <p:nvSpPr>
          <p:cNvPr id="7" name="Rectangle 6"/>
          <p:cNvSpPr/>
          <p:nvPr/>
        </p:nvSpPr>
        <p:spPr>
          <a:xfrm flipH="1">
            <a:off x="304800" y="3733800"/>
            <a:ext cx="6480175" cy="1062038"/>
          </a:xfrm>
          <a:prstGeom prst="rect">
            <a:avLst/>
          </a:prstGeom>
          <a:solidFill>
            <a:schemeClr val="accent4">
              <a:lumMod val="75000"/>
              <a:alpha val="80000"/>
            </a:schemeClr>
          </a:solidFill>
        </p:spPr>
        <p:txBody>
          <a:bodyPr lIns="144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z="2600">
                <a:solidFill>
                  <a:prstClr val="white"/>
                </a:solidFill>
                <a:ea typeface="Segoe UI" pitchFamily="34" charset="0"/>
                <a:cs typeface="Segoe UI" pitchFamily="34" charset="0"/>
              </a:rPr>
              <a:t> </a:t>
            </a: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solidFill>
                <a:prstClr val="black"/>
              </a:solidFill>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a:t>Click to edit Master title style</a:t>
            </a:r>
          </a:p>
        </p:txBody>
      </p:sp>
      <p:sp>
        <p:nvSpPr>
          <p:cNvPr id="61" name="Subtitle 2"/>
          <p:cNvSpPr>
            <a:spLocks noGrp="1"/>
          </p:cNvSpPr>
          <p:nvPr>
            <p:ph type="subTitle" idx="1"/>
          </p:nvPr>
        </p:nvSpPr>
        <p:spPr>
          <a:xfrm>
            <a:off x="304800" y="5138967"/>
            <a:ext cx="6400800" cy="804634"/>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26677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l="9" t="11369" r="-9" b="34445"/>
          <a:stretch>
            <a:fillRect/>
          </a:stretch>
        </p:blipFill>
        <p:spPr bwMode="auto">
          <a:xfrm>
            <a:off x="315913" y="1779588"/>
            <a:ext cx="8489950"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372225"/>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0" fontAlgn="base" hangingPunct="0">
              <a:spcBef>
                <a:spcPct val="0"/>
              </a:spcBef>
              <a:spcAft>
                <a:spcPct val="0"/>
              </a:spcAft>
            </a:pPr>
            <a:r>
              <a:rPr lang="en-US" altLang="en-US" sz="1100">
                <a:solidFill>
                  <a:srgbClr val="A6A6A6"/>
                </a:solidFill>
                <a:cs typeface="Times New Roman" panose="02020603050405020304"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z="1100">
              <a:solidFill>
                <a:srgbClr val="A6A6A6"/>
              </a:solidFill>
            </a:endParaRPr>
          </a:p>
        </p:txBody>
      </p:sp>
      <p:sp>
        <p:nvSpPr>
          <p:cNvPr id="7" name="Rectangle 6"/>
          <p:cNvSpPr/>
          <p:nvPr/>
        </p:nvSpPr>
        <p:spPr>
          <a:xfrm flipH="1">
            <a:off x="304800" y="3733800"/>
            <a:ext cx="6480175" cy="1062038"/>
          </a:xfrm>
          <a:prstGeom prst="rect">
            <a:avLst/>
          </a:prstGeom>
          <a:solidFill>
            <a:schemeClr val="accent4">
              <a:lumMod val="75000"/>
              <a:alpha val="80000"/>
            </a:schemeClr>
          </a:solidFill>
        </p:spPr>
        <p:txBody>
          <a:bodyPr lIns="144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z="2600">
                <a:solidFill>
                  <a:prstClr val="white"/>
                </a:solidFill>
                <a:ea typeface="Segoe UI" pitchFamily="34" charset="0"/>
                <a:cs typeface="Segoe UI" pitchFamily="34" charset="0"/>
              </a:rPr>
              <a:t> </a:t>
            </a: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solidFill>
                <a:prstClr val="black"/>
              </a:solidFill>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a:t>Click to edit Master title style</a:t>
            </a:r>
          </a:p>
        </p:txBody>
      </p:sp>
      <p:sp>
        <p:nvSpPr>
          <p:cNvPr id="61" name="Subtitle 2"/>
          <p:cNvSpPr>
            <a:spLocks noGrp="1"/>
          </p:cNvSpPr>
          <p:nvPr>
            <p:ph type="subTitle" idx="1"/>
          </p:nvPr>
        </p:nvSpPr>
        <p:spPr>
          <a:xfrm>
            <a:off x="304800" y="5138967"/>
            <a:ext cx="6400800" cy="804634"/>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90131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t="23502" b="25829"/>
          <a:stretch>
            <a:fillRect/>
          </a:stretch>
        </p:blipFill>
        <p:spPr bwMode="auto">
          <a:xfrm>
            <a:off x="304800" y="1779588"/>
            <a:ext cx="8494713"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372225"/>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0" fontAlgn="base" hangingPunct="0">
              <a:spcBef>
                <a:spcPct val="0"/>
              </a:spcBef>
              <a:spcAft>
                <a:spcPct val="0"/>
              </a:spcAft>
            </a:pPr>
            <a:r>
              <a:rPr lang="en-US" altLang="en-US" sz="1100">
                <a:solidFill>
                  <a:srgbClr val="A6A6A6"/>
                </a:solidFill>
                <a:cs typeface="Times New Roman" panose="02020603050405020304"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z="1100">
              <a:solidFill>
                <a:srgbClr val="A6A6A6"/>
              </a:solidFill>
            </a:endParaRPr>
          </a:p>
        </p:txBody>
      </p:sp>
      <p:sp>
        <p:nvSpPr>
          <p:cNvPr id="7" name="Rectangle 6"/>
          <p:cNvSpPr/>
          <p:nvPr/>
        </p:nvSpPr>
        <p:spPr>
          <a:xfrm flipH="1">
            <a:off x="304800" y="3733800"/>
            <a:ext cx="6480175" cy="1062038"/>
          </a:xfrm>
          <a:prstGeom prst="rect">
            <a:avLst/>
          </a:prstGeom>
          <a:solidFill>
            <a:schemeClr val="accent3">
              <a:lumMod val="75000"/>
              <a:alpha val="80000"/>
            </a:schemeClr>
          </a:solidFill>
        </p:spPr>
        <p:txBody>
          <a:bodyPr lIns="144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z="2600">
                <a:solidFill>
                  <a:prstClr val="white"/>
                </a:solidFill>
                <a:ea typeface="Segoe UI" pitchFamily="34" charset="0"/>
                <a:cs typeface="Segoe UI" pitchFamily="34" charset="0"/>
              </a:rPr>
              <a:t> </a:t>
            </a: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solidFill>
                <a:prstClr val="black"/>
              </a:solidFill>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a:t>Click to edit Master title style</a:t>
            </a:r>
          </a:p>
        </p:txBody>
      </p:sp>
      <p:sp>
        <p:nvSpPr>
          <p:cNvPr id="61" name="Subtitle 2"/>
          <p:cNvSpPr>
            <a:spLocks noGrp="1"/>
          </p:cNvSpPr>
          <p:nvPr>
            <p:ph type="subTitle" idx="1"/>
          </p:nvPr>
        </p:nvSpPr>
        <p:spPr>
          <a:xfrm>
            <a:off x="304800" y="5138967"/>
            <a:ext cx="6400800" cy="804634"/>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5213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t="18062" b="25768"/>
          <a:stretch>
            <a:fillRect/>
          </a:stretch>
        </p:blipFill>
        <p:spPr bwMode="auto">
          <a:xfrm>
            <a:off x="303213" y="1779588"/>
            <a:ext cx="8496300"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685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76200" y="6372225"/>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0" fontAlgn="base" hangingPunct="0">
              <a:spcBef>
                <a:spcPct val="0"/>
              </a:spcBef>
              <a:spcAft>
                <a:spcPct val="0"/>
              </a:spcAft>
            </a:pPr>
            <a:r>
              <a:rPr lang="en-US" altLang="en-US" sz="1100">
                <a:solidFill>
                  <a:srgbClr val="A6A6A6"/>
                </a:solidFill>
                <a:cs typeface="Times New Roman" panose="02020603050405020304"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z="1100">
              <a:solidFill>
                <a:srgbClr val="A6A6A6"/>
              </a:solidFill>
            </a:endParaRPr>
          </a:p>
        </p:txBody>
      </p:sp>
      <p:sp>
        <p:nvSpPr>
          <p:cNvPr id="7" name="Rectangle 6"/>
          <p:cNvSpPr/>
          <p:nvPr/>
        </p:nvSpPr>
        <p:spPr>
          <a:xfrm flipH="1">
            <a:off x="304800" y="3733800"/>
            <a:ext cx="6480175" cy="1062038"/>
          </a:xfrm>
          <a:prstGeom prst="rect">
            <a:avLst/>
          </a:prstGeom>
          <a:solidFill>
            <a:schemeClr val="accent4">
              <a:lumMod val="75000"/>
              <a:alpha val="80000"/>
            </a:schemeClr>
          </a:solidFill>
        </p:spPr>
        <p:txBody>
          <a:bodyPr lIns="144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z="2600">
                <a:solidFill>
                  <a:prstClr val="white"/>
                </a:solidFill>
                <a:ea typeface="Segoe UI" pitchFamily="34" charset="0"/>
                <a:cs typeface="Segoe UI" pitchFamily="34" charset="0"/>
              </a:rPr>
              <a:t> </a:t>
            </a:r>
          </a:p>
        </p:txBody>
      </p:sp>
      <p:sp>
        <p:nvSpPr>
          <p:cNvPr id="8" name="Rectangle 7"/>
          <p:cNvSpPr/>
          <p:nvPr/>
        </p:nvSpPr>
        <p:spPr>
          <a:xfrm>
            <a:off x="8477250" y="4662488"/>
            <a:ext cx="438150" cy="442912"/>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8042275" y="4684713"/>
            <a:ext cx="274638" cy="274637"/>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8261350" y="4384675"/>
            <a:ext cx="180975" cy="179388"/>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11" name="Rectangle 10"/>
          <p:cNvSpPr/>
          <p:nvPr/>
        </p:nvSpPr>
        <p:spPr>
          <a:xfrm>
            <a:off x="228600" y="16764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868363" y="1970088"/>
            <a:ext cx="365125" cy="365125"/>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solidFill>
                <a:prstClr val="white"/>
              </a:solidFill>
            </a:endParaRPr>
          </a:p>
        </p:txBody>
      </p:sp>
      <p:sp>
        <p:nvSpPr>
          <p:cNvPr id="13" name="Rectangle 12"/>
          <p:cNvSpPr/>
          <p:nvPr/>
        </p:nvSpPr>
        <p:spPr>
          <a:xfrm>
            <a:off x="762000" y="2414588"/>
            <a:ext cx="182563" cy="182562"/>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7532688" y="4560888"/>
            <a:ext cx="182562" cy="182562"/>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7745413" y="4433888"/>
            <a:ext cx="90487" cy="90487"/>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solidFill>
                <a:prstClr val="black"/>
              </a:solidFill>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903413"/>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itle 1"/>
          <p:cNvSpPr>
            <a:spLocks noGrp="1"/>
          </p:cNvSpPr>
          <p:nvPr>
            <p:ph type="ctrTitle"/>
          </p:nvPr>
        </p:nvSpPr>
        <p:spPr>
          <a:xfrm>
            <a:off x="302887" y="3720074"/>
            <a:ext cx="6478913" cy="1089637"/>
          </a:xfrm>
        </p:spPr>
        <p:txBody>
          <a:bodyPr>
            <a:noAutofit/>
          </a:bodyPr>
          <a:lstStyle>
            <a:lvl1pPr algn="l">
              <a:defRPr sz="2600">
                <a:solidFill>
                  <a:schemeClr val="bg1"/>
                </a:solidFill>
              </a:defRPr>
            </a:lvl1pPr>
          </a:lstStyle>
          <a:p>
            <a:r>
              <a:rPr lang="en-US"/>
              <a:t>Click to edit Master title style</a:t>
            </a:r>
          </a:p>
        </p:txBody>
      </p:sp>
      <p:sp>
        <p:nvSpPr>
          <p:cNvPr id="61" name="Subtitle 2"/>
          <p:cNvSpPr>
            <a:spLocks noGrp="1"/>
          </p:cNvSpPr>
          <p:nvPr>
            <p:ph type="subTitle" idx="1"/>
          </p:nvPr>
        </p:nvSpPr>
        <p:spPr>
          <a:xfrm>
            <a:off x="304800" y="5138967"/>
            <a:ext cx="6400800" cy="804634"/>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79142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2193925" y="6742113"/>
            <a:ext cx="633253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p:nvSpPr>
        <p:spPr>
          <a:xfrm>
            <a:off x="8458200" y="65532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413C1ED-5599-4BB6-878F-244F2E6B8E4A}" type="slidenum">
              <a:rPr lang="en-IN" sz="1200">
                <a:solidFill>
                  <a:prstClr val="black">
                    <a:lumMod val="50000"/>
                    <a:lumOff val="50000"/>
                  </a:prstClr>
                </a:solidFill>
              </a:rPr>
              <a:pPr>
                <a:defRPr/>
              </a:pPr>
              <a:t>‹#›</a:t>
            </a:fld>
            <a:endParaRPr lang="en-IN" sz="1200">
              <a:solidFill>
                <a:prstClr val="black">
                  <a:lumMod val="50000"/>
                  <a:lumOff val="50000"/>
                </a:prstClr>
              </a:solidFill>
            </a:endParaRPr>
          </a:p>
        </p:txBody>
      </p:sp>
      <p:sp>
        <p:nvSpPr>
          <p:cNvPr id="2" name="Title 1"/>
          <p:cNvSpPr>
            <a:spLocks noGrp="1"/>
          </p:cNvSpPr>
          <p:nvPr>
            <p:ph type="title"/>
          </p:nvPr>
        </p:nvSpPr>
        <p:spPr>
          <a:xfrm>
            <a:off x="277504" y="122238"/>
            <a:ext cx="8229600" cy="639762"/>
          </a:xfrm>
        </p:spPr>
        <p:txBody>
          <a:bodyPr>
            <a:noAutofit/>
          </a:bodyPr>
          <a:lstStyle>
            <a:lvl1pPr algn="l">
              <a:defRPr sz="2600" b="1">
                <a:solidFill>
                  <a:schemeClr val="tx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310488" y="1162336"/>
            <a:ext cx="8229600" cy="4525963"/>
          </a:xfrm>
        </p:spPr>
        <p:txBody>
          <a:bodyPr>
            <a:noAutofit/>
          </a:bodyPr>
          <a:lstStyle>
            <a:lvl1pPr marL="0" indent="0">
              <a:spcBef>
                <a:spcPts val="1800"/>
              </a:spcBef>
              <a:buFont typeface="Wingdings" panose="05000000000000000000" pitchFamily="2" charset="2"/>
              <a:buNone/>
              <a:defRPr sz="16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9172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1">
    <p:spTree>
      <p:nvGrpSpPr>
        <p:cNvPr id="1" name=""/>
        <p:cNvGrpSpPr/>
        <p:nvPr/>
      </p:nvGrpSpPr>
      <p:grpSpPr>
        <a:xfrm>
          <a:off x="0" y="0"/>
          <a:ext cx="0" cy="0"/>
          <a:chOff x="0" y="0"/>
          <a:chExt cx="0" cy="0"/>
        </a:xfrm>
      </p:grpSpPr>
      <p:sp>
        <p:nvSpPr>
          <p:cNvPr id="11" name="Content Placeholder 2"/>
          <p:cNvSpPr>
            <a:spLocks noGrp="1"/>
          </p:cNvSpPr>
          <p:nvPr>
            <p:ph idx="13"/>
          </p:nvPr>
        </p:nvSpPr>
        <p:spPr>
          <a:xfrm>
            <a:off x="283192" y="1162336"/>
            <a:ext cx="8608808" cy="4525963"/>
          </a:xfrm>
        </p:spPr>
        <p:txBody>
          <a:bodyPr>
            <a:noAutofit/>
          </a:bodyPr>
          <a:lstStyle>
            <a:lvl1pPr marL="0" indent="0">
              <a:spcBef>
                <a:spcPts val="1800"/>
              </a:spcBef>
              <a:buFont typeface="Wingdings" panose="05000000000000000000" pitchFamily="2" charset="2"/>
              <a:buNone/>
              <a:defRPr sz="16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0" name="Title 1"/>
          <p:cNvSpPr>
            <a:spLocks noGrp="1"/>
          </p:cNvSpPr>
          <p:nvPr>
            <p:ph type="title"/>
          </p:nvPr>
        </p:nvSpPr>
        <p:spPr>
          <a:xfrm>
            <a:off x="277504" y="122238"/>
            <a:ext cx="8229600" cy="639762"/>
          </a:xfrm>
        </p:spPr>
        <p:txBody>
          <a:bodyPr>
            <a:noAutofit/>
          </a:bodyPr>
          <a:lstStyle>
            <a:lvl1pPr algn="l">
              <a:defRPr sz="2600" b="1">
                <a:solidFill>
                  <a:schemeClr val="tx1">
                    <a:lumMod val="75000"/>
                    <a:lumOff val="25000"/>
                  </a:schemeClr>
                </a:solidFill>
              </a:defRPr>
            </a:lvl1pPr>
          </a:lstStyle>
          <a:p>
            <a:r>
              <a:rPr lang="en-US"/>
              <a:t>Click to edit Master title style</a:t>
            </a:r>
          </a:p>
        </p:txBody>
      </p:sp>
      <p:pic>
        <p:nvPicPr>
          <p:cNvPr id="7" name="Picture 7">
            <a:extLst>
              <a:ext uri="{FF2B5EF4-FFF2-40B4-BE49-F238E27FC236}">
                <a16:creationId xmlns:a16="http://schemas.microsoft.com/office/drawing/2014/main" id="{8A5C7FE0-5309-44A8-9806-7396E76547C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B34CC9A1-C502-4849-AD98-7DD4CD8B16F0}"/>
              </a:ext>
            </a:extLst>
          </p:cNvPr>
          <p:cNvCxnSpPr/>
          <p:nvPr/>
        </p:nvCxnSpPr>
        <p:spPr>
          <a:xfrm>
            <a:off x="2193925" y="6742113"/>
            <a:ext cx="633253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20327A2E-A26F-4272-9AC2-DBA5DA8F3EDC}"/>
              </a:ext>
            </a:extLst>
          </p:cNvPr>
          <p:cNvSpPr txBox="1">
            <a:spLocks/>
          </p:cNvSpPr>
          <p:nvPr/>
        </p:nvSpPr>
        <p:spPr>
          <a:xfrm>
            <a:off x="8458200" y="65532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413C1ED-5599-4BB6-878F-244F2E6B8E4A}" type="slidenum">
              <a:rPr lang="en-IN" sz="1200">
                <a:solidFill>
                  <a:prstClr val="black">
                    <a:lumMod val="50000"/>
                    <a:lumOff val="50000"/>
                  </a:prstClr>
                </a:solidFill>
              </a:rPr>
              <a:pPr>
                <a:defRPr/>
              </a:pPr>
              <a:t>‹#›</a:t>
            </a:fld>
            <a:endParaRPr lang="en-IN" sz="1200">
              <a:solidFill>
                <a:prstClr val="black">
                  <a:lumMod val="50000"/>
                  <a:lumOff val="50000"/>
                </a:prstClr>
              </a:solidFill>
            </a:endParaRPr>
          </a:p>
        </p:txBody>
      </p:sp>
    </p:spTree>
    <p:extLst>
      <p:ext uri="{BB962C8B-B14F-4D97-AF65-F5344CB8AC3E}">
        <p14:creationId xmlns:p14="http://schemas.microsoft.com/office/powerpoint/2010/main" val="416977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2">
    <p:spTree>
      <p:nvGrpSpPr>
        <p:cNvPr id="1" name=""/>
        <p:cNvGrpSpPr/>
        <p:nvPr/>
      </p:nvGrpSpPr>
      <p:grpSpPr>
        <a:xfrm>
          <a:off x="0" y="0"/>
          <a:ext cx="0" cy="0"/>
          <a:chOff x="0" y="0"/>
          <a:chExt cx="0" cy="0"/>
        </a:xfrm>
      </p:grpSpPr>
      <p:sp>
        <p:nvSpPr>
          <p:cNvPr id="6" name="Title 1"/>
          <p:cNvSpPr>
            <a:spLocks noGrp="1"/>
          </p:cNvSpPr>
          <p:nvPr>
            <p:ph type="title"/>
          </p:nvPr>
        </p:nvSpPr>
        <p:spPr>
          <a:xfrm>
            <a:off x="277504" y="122238"/>
            <a:ext cx="8229600" cy="639762"/>
          </a:xfrm>
        </p:spPr>
        <p:txBody>
          <a:bodyPr>
            <a:noAutofit/>
          </a:bodyPr>
          <a:lstStyle>
            <a:lvl1pPr algn="l">
              <a:defRPr sz="2600" b="1">
                <a:solidFill>
                  <a:schemeClr val="tx1">
                    <a:lumMod val="75000"/>
                    <a:lumOff val="25000"/>
                  </a:schemeClr>
                </a:solidFill>
              </a:defRPr>
            </a:lvl1pPr>
          </a:lstStyle>
          <a:p>
            <a:r>
              <a:rPr lang="en-US"/>
              <a:t>Click to edit Master title style</a:t>
            </a:r>
          </a:p>
        </p:txBody>
      </p:sp>
      <p:pic>
        <p:nvPicPr>
          <p:cNvPr id="7" name="Picture 7">
            <a:extLst>
              <a:ext uri="{FF2B5EF4-FFF2-40B4-BE49-F238E27FC236}">
                <a16:creationId xmlns:a16="http://schemas.microsoft.com/office/drawing/2014/main" id="{418EE154-8DF9-4AC3-A5F9-982E9160411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66A55915-DB6C-4FAE-8479-3825C7E07724}"/>
              </a:ext>
            </a:extLst>
          </p:cNvPr>
          <p:cNvCxnSpPr/>
          <p:nvPr/>
        </p:nvCxnSpPr>
        <p:spPr>
          <a:xfrm>
            <a:off x="2193925" y="6742113"/>
            <a:ext cx="633253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2689D221-7791-404C-89C8-8E896383110F}"/>
              </a:ext>
            </a:extLst>
          </p:cNvPr>
          <p:cNvSpPr txBox="1">
            <a:spLocks/>
          </p:cNvSpPr>
          <p:nvPr/>
        </p:nvSpPr>
        <p:spPr>
          <a:xfrm>
            <a:off x="8458200" y="65532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413C1ED-5599-4BB6-878F-244F2E6B8E4A}" type="slidenum">
              <a:rPr lang="en-IN" sz="1200">
                <a:solidFill>
                  <a:prstClr val="black">
                    <a:lumMod val="50000"/>
                    <a:lumOff val="50000"/>
                  </a:prstClr>
                </a:solidFill>
              </a:rPr>
              <a:pPr>
                <a:defRPr/>
              </a:pPr>
              <a:t>‹#›</a:t>
            </a:fld>
            <a:endParaRPr lang="en-IN" sz="1200">
              <a:solidFill>
                <a:prstClr val="black">
                  <a:lumMod val="50000"/>
                  <a:lumOff val="50000"/>
                </a:prstClr>
              </a:solidFill>
            </a:endParaRPr>
          </a:p>
        </p:txBody>
      </p:sp>
    </p:spTree>
    <p:extLst>
      <p:ext uri="{BB962C8B-B14F-4D97-AF65-F5344CB8AC3E}">
        <p14:creationId xmlns:p14="http://schemas.microsoft.com/office/powerpoint/2010/main" val="1137432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3">
    <p:spTree>
      <p:nvGrpSpPr>
        <p:cNvPr id="1" name=""/>
        <p:cNvGrpSpPr/>
        <p:nvPr/>
      </p:nvGrpSpPr>
      <p:grpSpPr>
        <a:xfrm>
          <a:off x="0" y="0"/>
          <a:ext cx="0" cy="0"/>
          <a:chOff x="0" y="0"/>
          <a:chExt cx="0" cy="0"/>
        </a:xfrm>
      </p:grpSpPr>
      <p:pic>
        <p:nvPicPr>
          <p:cNvPr id="5"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738" y="6530975"/>
            <a:ext cx="1825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22018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txBox="1">
            <a:spLocks/>
          </p:cNvSpPr>
          <p:nvPr/>
        </p:nvSpPr>
        <p:spPr>
          <a:xfrm>
            <a:off x="8458200" y="6553200"/>
            <a:ext cx="457200" cy="276225"/>
          </a:xfrm>
          <a:prstGeom prst="rect">
            <a:avLst/>
          </a:prstGeom>
          <a:no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316D0C2-15DD-41E2-B8A5-BAC0B6DB4EEC}" type="slidenum">
              <a:rPr lang="en-IN" sz="1200">
                <a:solidFill>
                  <a:prstClr val="black">
                    <a:lumMod val="50000"/>
                    <a:lumOff val="50000"/>
                  </a:prstClr>
                </a:solidFill>
              </a:rPr>
              <a:pPr>
                <a:defRPr/>
              </a:pPr>
              <a:t>‹#›</a:t>
            </a:fld>
            <a:endParaRPr lang="en-IN" sz="1200">
              <a:solidFill>
                <a:prstClr val="black">
                  <a:lumMod val="50000"/>
                  <a:lumOff val="50000"/>
                </a:prstClr>
              </a:solidFill>
            </a:endParaRPr>
          </a:p>
        </p:txBody>
      </p:sp>
      <p:sp>
        <p:nvSpPr>
          <p:cNvPr id="3" name="Content Placeholder 2"/>
          <p:cNvSpPr>
            <a:spLocks noGrp="1"/>
          </p:cNvSpPr>
          <p:nvPr>
            <p:ph sz="half" idx="1"/>
          </p:nvPr>
        </p:nvSpPr>
        <p:spPr>
          <a:xfrm>
            <a:off x="277504" y="1170296"/>
            <a:ext cx="4218296" cy="4773304"/>
          </a:xfrm>
        </p:spPr>
        <p:txBody>
          <a:bodyPr>
            <a:noAutofit/>
          </a:bodyPr>
          <a:lstStyle>
            <a:lvl1pPr marL="342900" indent="-342900">
              <a:buFont typeface="Wingdings" panose="05000000000000000000" pitchFamily="2" charset="2"/>
              <a:buChar char="§"/>
              <a:defRPr sz="1600" baseline="0">
                <a:solidFill>
                  <a:schemeClr val="tx1">
                    <a:lumMod val="75000"/>
                    <a:lumOff val="25000"/>
                  </a:schemeClr>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p:txBody>
      </p:sp>
      <p:sp>
        <p:nvSpPr>
          <p:cNvPr id="4" name="Content Placeholder 3"/>
          <p:cNvSpPr>
            <a:spLocks noGrp="1"/>
          </p:cNvSpPr>
          <p:nvPr>
            <p:ph sz="half" idx="2"/>
          </p:nvPr>
        </p:nvSpPr>
        <p:spPr>
          <a:xfrm>
            <a:off x="4771032" y="1178256"/>
            <a:ext cx="4120968" cy="4765344"/>
          </a:xfrm>
        </p:spPr>
        <p:txBody>
          <a:bodyPr>
            <a:noAutofit/>
          </a:bodyPr>
          <a:lstStyle>
            <a:lvl1pPr marL="342900" indent="-342900">
              <a:buFont typeface="Wingdings" panose="05000000000000000000" pitchFamily="2" charset="2"/>
              <a:buChar char="§"/>
              <a:defRPr lang="en-US" sz="1600" kern="1200" baseline="0" dirty="0" smtClean="0">
                <a:solidFill>
                  <a:schemeClr val="tx1">
                    <a:lumMod val="75000"/>
                    <a:lumOff val="25000"/>
                  </a:schemeClr>
                </a:solidFill>
                <a:latin typeface="+mn-lt"/>
                <a:ea typeface="+mn-ea"/>
                <a:cs typeface="+mn-cs"/>
              </a:defRPr>
            </a:lvl1pPr>
            <a:lvl2pPr marL="457200" indent="0">
              <a:buNone/>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p:txBody>
      </p:sp>
      <p:sp>
        <p:nvSpPr>
          <p:cNvPr id="8" name="Title 1"/>
          <p:cNvSpPr>
            <a:spLocks noGrp="1"/>
          </p:cNvSpPr>
          <p:nvPr>
            <p:ph type="title"/>
          </p:nvPr>
        </p:nvSpPr>
        <p:spPr>
          <a:xfrm>
            <a:off x="277504" y="122238"/>
            <a:ext cx="8229600" cy="639762"/>
          </a:xfrm>
        </p:spPr>
        <p:txBody>
          <a:bodyPr>
            <a:noAutofit/>
          </a:bodyPr>
          <a:lstStyle>
            <a:lvl1pPr algn="l">
              <a:defRPr sz="2600" b="1">
                <a:solidFill>
                  <a:schemeClr val="tx1">
                    <a:lumMod val="75000"/>
                    <a:lumOff val="25000"/>
                  </a:schemeClr>
                </a:solidFill>
              </a:defRPr>
            </a:lvl1pPr>
          </a:lstStyle>
          <a:p>
            <a:r>
              <a:rPr lang="en-US"/>
              <a:t>Click to edit Master title style</a:t>
            </a:r>
          </a:p>
        </p:txBody>
      </p:sp>
    </p:spTree>
    <p:extLst>
      <p:ext uri="{BB962C8B-B14F-4D97-AF65-F5344CB8AC3E}">
        <p14:creationId xmlns:p14="http://schemas.microsoft.com/office/powerpoint/2010/main" val="193753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863488DC-CC48-4DB7-BFE4-195E009C2059}" type="datetimeFigureOut">
              <a:rPr lang="en-US">
                <a:solidFill>
                  <a:prstClr val="black">
                    <a:tint val="75000"/>
                  </a:prstClr>
                </a:solidFill>
              </a:rPr>
              <a:pPr>
                <a:defRPr/>
              </a:pPr>
              <a:t>9/19/2022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F685A74-340C-4DB4-999E-788A1446628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02562203"/>
      </p:ext>
    </p:extLst>
  </p:cSld>
  <p:clrMap bg1="lt1" tx1="dk1" bg2="lt2" tx2="dk2" accent1="accent1" accent2="accent2" accent3="accent3" accent4="accent4" accent5="accent5" accent6="accent6" hlink="hlink" folHlink="folHlink"/>
  <p:sldLayoutIdLst>
    <p:sldLayoutId id="2147485059" r:id="rId1"/>
    <p:sldLayoutId id="2147485060" r:id="rId2"/>
    <p:sldLayoutId id="2147485061" r:id="rId3"/>
    <p:sldLayoutId id="2147485062" r:id="rId4"/>
    <p:sldLayoutId id="2147485063" r:id="rId5"/>
    <p:sldLayoutId id="2147485064" r:id="rId6"/>
    <p:sldLayoutId id="2147485065" r:id="rId7"/>
    <p:sldLayoutId id="2147485066" r:id="rId8"/>
    <p:sldLayoutId id="2147485067" r:id="rId9"/>
    <p:sldLayoutId id="2147485068" r:id="rId10"/>
    <p:sldLayoutId id="214748506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sv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304008" y="3859593"/>
            <a:ext cx="6969541" cy="693279"/>
          </a:xfrm>
        </p:spPr>
        <p:txBody>
          <a:bodyPr/>
          <a:lstStyle/>
          <a:p>
            <a:r>
              <a:rPr lang="en-US"/>
              <a:t>CitiusTech Impact Program </a:t>
            </a:r>
            <a:endParaRPr lang="en-US" altLang="en-US" b="1"/>
          </a:p>
        </p:txBody>
      </p:sp>
      <p:sp>
        <p:nvSpPr>
          <p:cNvPr id="3" name="Subtitle 2"/>
          <p:cNvSpPr>
            <a:spLocks noGrp="1"/>
          </p:cNvSpPr>
          <p:nvPr>
            <p:ph type="subTitle" idx="1"/>
          </p:nvPr>
        </p:nvSpPr>
        <p:spPr>
          <a:xfrm>
            <a:off x="304800" y="5138738"/>
            <a:ext cx="6400800" cy="804862"/>
          </a:xfrm>
        </p:spPr>
        <p:txBody>
          <a:bodyPr rtlCol="0"/>
          <a:lstStyle/>
          <a:p>
            <a:pPr fontAlgn="auto">
              <a:spcAft>
                <a:spcPts val="0"/>
              </a:spcAft>
              <a:defRPr/>
            </a:pPr>
            <a:r>
              <a:rPr lang="en-US" dirty="0"/>
              <a:t>Jan 2022</a:t>
            </a:r>
          </a:p>
        </p:txBody>
      </p:sp>
    </p:spTree>
    <p:extLst>
      <p:ext uri="{BB962C8B-B14F-4D97-AF65-F5344CB8AC3E}">
        <p14:creationId xmlns:p14="http://schemas.microsoft.com/office/powerpoint/2010/main" val="1766144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76A9-4C17-42C4-9692-063002501715}"/>
              </a:ext>
            </a:extLst>
          </p:cNvPr>
          <p:cNvSpPr>
            <a:spLocks noGrp="1"/>
          </p:cNvSpPr>
          <p:nvPr>
            <p:ph type="title"/>
          </p:nvPr>
        </p:nvSpPr>
        <p:spPr/>
        <p:txBody>
          <a:bodyPr/>
          <a:lstStyle/>
          <a:p>
            <a:r>
              <a:rPr lang="en-US" dirty="0"/>
              <a:t>IMPACT - .NET Project Team Structure</a:t>
            </a:r>
          </a:p>
        </p:txBody>
      </p:sp>
      <p:sp>
        <p:nvSpPr>
          <p:cNvPr id="11" name="Rectangle 10">
            <a:extLst>
              <a:ext uri="{FF2B5EF4-FFF2-40B4-BE49-F238E27FC236}">
                <a16:creationId xmlns:a16="http://schemas.microsoft.com/office/drawing/2014/main" id="{539FB1D1-B6DB-4E73-84CD-E45305261EBD}"/>
              </a:ext>
            </a:extLst>
          </p:cNvPr>
          <p:cNvSpPr/>
          <p:nvPr/>
        </p:nvSpPr>
        <p:spPr>
          <a:xfrm>
            <a:off x="391429" y="729649"/>
            <a:ext cx="8447771" cy="401527"/>
          </a:xfrm>
          <a:prstGeom prst="rect">
            <a:avLst/>
          </a:prstGeom>
          <a:solidFill>
            <a:srgbClr val="4F81BD"/>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cs typeface="Calibri"/>
              </a:rPr>
              <a:t>Primary Mentor</a:t>
            </a:r>
          </a:p>
        </p:txBody>
      </p:sp>
      <p:sp>
        <p:nvSpPr>
          <p:cNvPr id="57" name="Rectangle 56">
            <a:extLst>
              <a:ext uri="{FF2B5EF4-FFF2-40B4-BE49-F238E27FC236}">
                <a16:creationId xmlns:a16="http://schemas.microsoft.com/office/drawing/2014/main" id="{FA13A266-70E9-4698-90D4-6985012FE523}"/>
              </a:ext>
            </a:extLst>
          </p:cNvPr>
          <p:cNvSpPr/>
          <p:nvPr/>
        </p:nvSpPr>
        <p:spPr>
          <a:xfrm>
            <a:off x="416227" y="5071117"/>
            <a:ext cx="2343441" cy="1198295"/>
          </a:xfrm>
          <a:prstGeom prst="rect">
            <a:avLst/>
          </a:prstGeom>
          <a:no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ysClr val="windowText" lastClr="000000"/>
                </a:solidFill>
              </a:rPr>
              <a:t>Angular/UI</a:t>
            </a:r>
            <a:endParaRPr lang="en-US">
              <a:solidFill>
                <a:sysClr val="windowText" lastClr="000000"/>
              </a:solidFill>
            </a:endParaRPr>
          </a:p>
        </p:txBody>
      </p:sp>
      <p:sp>
        <p:nvSpPr>
          <p:cNvPr id="72" name="Rectangle 71">
            <a:extLst>
              <a:ext uri="{FF2B5EF4-FFF2-40B4-BE49-F238E27FC236}">
                <a16:creationId xmlns:a16="http://schemas.microsoft.com/office/drawing/2014/main" id="{07C49CC8-16E6-49C2-B38A-F4E2E8BBA691}"/>
              </a:ext>
            </a:extLst>
          </p:cNvPr>
          <p:cNvSpPr/>
          <p:nvPr/>
        </p:nvSpPr>
        <p:spPr>
          <a:xfrm>
            <a:off x="276719" y="4783015"/>
            <a:ext cx="8562481" cy="1645920"/>
          </a:xfrm>
          <a:prstGeom prst="rect">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ysClr val="windowText" lastClr="000000"/>
              </a:solidFill>
            </a:endParaRPr>
          </a:p>
        </p:txBody>
      </p:sp>
      <p:sp>
        <p:nvSpPr>
          <p:cNvPr id="73" name="TextBox 72">
            <a:extLst>
              <a:ext uri="{FF2B5EF4-FFF2-40B4-BE49-F238E27FC236}">
                <a16:creationId xmlns:a16="http://schemas.microsoft.com/office/drawing/2014/main" id="{636C44E6-ED79-46B9-A01D-49290122D26E}"/>
              </a:ext>
            </a:extLst>
          </p:cNvPr>
          <p:cNvSpPr txBox="1"/>
          <p:nvPr/>
        </p:nvSpPr>
        <p:spPr>
          <a:xfrm>
            <a:off x="4220879" y="4742205"/>
            <a:ext cx="1427356" cy="338554"/>
          </a:xfrm>
          <a:prstGeom prst="rect">
            <a:avLst/>
          </a:prstGeom>
          <a:noFill/>
        </p:spPr>
        <p:txBody>
          <a:bodyPr wrap="square" rtlCol="0">
            <a:spAutoFit/>
          </a:bodyPr>
          <a:lstStyle/>
          <a:p>
            <a:r>
              <a:rPr lang="en-US" sz="1600"/>
              <a:t>Specialties</a:t>
            </a:r>
          </a:p>
        </p:txBody>
      </p:sp>
      <p:sp>
        <p:nvSpPr>
          <p:cNvPr id="47" name="Rectangle 46">
            <a:extLst>
              <a:ext uri="{FF2B5EF4-FFF2-40B4-BE49-F238E27FC236}">
                <a16:creationId xmlns:a16="http://schemas.microsoft.com/office/drawing/2014/main" id="{D7350567-C9B9-40D9-9D1C-6079E283D172}"/>
              </a:ext>
            </a:extLst>
          </p:cNvPr>
          <p:cNvSpPr/>
          <p:nvPr/>
        </p:nvSpPr>
        <p:spPr>
          <a:xfrm>
            <a:off x="3371490" y="5076626"/>
            <a:ext cx="2367607" cy="1198295"/>
          </a:xfrm>
          <a:prstGeom prst="rect">
            <a:avLst/>
          </a:prstGeom>
          <a:no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ysClr val="windowText" lastClr="000000"/>
                </a:solidFill>
              </a:rPr>
              <a:t>.NET/</a:t>
            </a:r>
            <a:r>
              <a:rPr lang="en-US" sz="1600" dirty="0" err="1">
                <a:solidFill>
                  <a:sysClr val="windowText" lastClr="000000"/>
                </a:solidFill>
              </a:rPr>
              <a:t>MicroServices</a:t>
            </a:r>
            <a:endParaRPr lang="en-US" dirty="0">
              <a:solidFill>
                <a:sysClr val="windowText" lastClr="000000"/>
              </a:solidFill>
            </a:endParaRPr>
          </a:p>
        </p:txBody>
      </p:sp>
      <p:sp>
        <p:nvSpPr>
          <p:cNvPr id="48" name="TextBox 47">
            <a:extLst>
              <a:ext uri="{FF2B5EF4-FFF2-40B4-BE49-F238E27FC236}">
                <a16:creationId xmlns:a16="http://schemas.microsoft.com/office/drawing/2014/main" id="{FFD738B8-DEBE-41B8-ABCE-59BBDECC5999}"/>
              </a:ext>
            </a:extLst>
          </p:cNvPr>
          <p:cNvSpPr txBox="1"/>
          <p:nvPr/>
        </p:nvSpPr>
        <p:spPr>
          <a:xfrm>
            <a:off x="3388215" y="5328695"/>
            <a:ext cx="1198436" cy="954107"/>
          </a:xfrm>
          <a:prstGeom prst="rect">
            <a:avLst/>
          </a:prstGeom>
          <a:noFill/>
        </p:spPr>
        <p:txBody>
          <a:bodyPr wrap="square" rtlCol="0">
            <a:spAutoFit/>
          </a:bodyPr>
          <a:lstStyle/>
          <a:p>
            <a:pPr marL="182880" indent="-182880">
              <a:buFont typeface="Arial" panose="020B0604020202020204" pitchFamily="34" charset="0"/>
              <a:buChar char="•"/>
            </a:pPr>
            <a:r>
              <a:rPr lang="en-US" sz="1400" dirty="0">
                <a:solidFill>
                  <a:sysClr val="windowText" lastClr="000000"/>
                </a:solidFill>
              </a:rPr>
              <a:t>Sunita W</a:t>
            </a:r>
          </a:p>
          <a:p>
            <a:pPr marL="182880" indent="-182880">
              <a:buFont typeface="Arial" panose="020B0604020202020204" pitchFamily="34" charset="0"/>
              <a:buChar char="•"/>
            </a:pPr>
            <a:r>
              <a:rPr lang="en-US" sz="1400" dirty="0" err="1">
                <a:solidFill>
                  <a:sysClr val="windowText" lastClr="000000"/>
                </a:solidFill>
              </a:rPr>
              <a:t>Rinal</a:t>
            </a:r>
            <a:r>
              <a:rPr lang="en-US" sz="1400" dirty="0">
                <a:solidFill>
                  <a:sysClr val="windowText" lastClr="000000"/>
                </a:solidFill>
              </a:rPr>
              <a:t> S</a:t>
            </a:r>
          </a:p>
          <a:p>
            <a:pPr marL="182880" indent="-182880">
              <a:buFont typeface="Arial" panose="020B0604020202020204" pitchFamily="34" charset="0"/>
              <a:buChar char="•"/>
            </a:pPr>
            <a:r>
              <a:rPr lang="en-US" sz="1400" dirty="0">
                <a:solidFill>
                  <a:sysClr val="windowText" lastClr="000000"/>
                </a:solidFill>
              </a:rPr>
              <a:t>Abhijeet V</a:t>
            </a:r>
          </a:p>
          <a:p>
            <a:pPr marL="182880" indent="-182880">
              <a:buFont typeface="Arial" panose="020B0604020202020204" pitchFamily="34" charset="0"/>
              <a:buChar char="•"/>
            </a:pPr>
            <a:r>
              <a:rPr lang="en-US" sz="1400" dirty="0">
                <a:solidFill>
                  <a:sysClr val="windowText" lastClr="000000"/>
                </a:solidFill>
              </a:rPr>
              <a:t>Sagar S</a:t>
            </a:r>
          </a:p>
        </p:txBody>
      </p:sp>
      <p:sp>
        <p:nvSpPr>
          <p:cNvPr id="41" name="TextBox 40">
            <a:extLst>
              <a:ext uri="{FF2B5EF4-FFF2-40B4-BE49-F238E27FC236}">
                <a16:creationId xmlns:a16="http://schemas.microsoft.com/office/drawing/2014/main" id="{F4248E2B-6723-48F1-9B37-2F11291078B7}"/>
              </a:ext>
            </a:extLst>
          </p:cNvPr>
          <p:cNvSpPr txBox="1"/>
          <p:nvPr/>
        </p:nvSpPr>
        <p:spPr>
          <a:xfrm>
            <a:off x="1532722" y="5302885"/>
            <a:ext cx="1226946" cy="307777"/>
          </a:xfrm>
          <a:prstGeom prst="rect">
            <a:avLst/>
          </a:prstGeom>
          <a:noFill/>
        </p:spPr>
        <p:txBody>
          <a:bodyPr wrap="square" rtlCol="0">
            <a:spAutoFit/>
          </a:bodyPr>
          <a:lstStyle/>
          <a:p>
            <a:pPr marL="182880" indent="-182880">
              <a:buFont typeface="Arial" panose="020B0604020202020204" pitchFamily="34" charset="0"/>
              <a:buChar char="•"/>
            </a:pPr>
            <a:r>
              <a:rPr lang="en-US" sz="1400" dirty="0" err="1">
                <a:solidFill>
                  <a:sysClr val="windowText" lastClr="000000"/>
                </a:solidFill>
              </a:rPr>
              <a:t>Rinal</a:t>
            </a:r>
            <a:r>
              <a:rPr lang="en-US" sz="1400" dirty="0">
                <a:solidFill>
                  <a:sysClr val="windowText" lastClr="000000"/>
                </a:solidFill>
              </a:rPr>
              <a:t> S</a:t>
            </a:r>
          </a:p>
        </p:txBody>
      </p:sp>
      <p:sp>
        <p:nvSpPr>
          <p:cNvPr id="42" name="TextBox 41">
            <a:extLst>
              <a:ext uri="{FF2B5EF4-FFF2-40B4-BE49-F238E27FC236}">
                <a16:creationId xmlns:a16="http://schemas.microsoft.com/office/drawing/2014/main" id="{3972D8F2-266A-48CF-AC6A-D8474F67767D}"/>
              </a:ext>
            </a:extLst>
          </p:cNvPr>
          <p:cNvSpPr txBox="1"/>
          <p:nvPr/>
        </p:nvSpPr>
        <p:spPr>
          <a:xfrm>
            <a:off x="4462426" y="5337931"/>
            <a:ext cx="1347911" cy="307777"/>
          </a:xfrm>
          <a:prstGeom prst="rect">
            <a:avLst/>
          </a:prstGeom>
          <a:noFill/>
        </p:spPr>
        <p:txBody>
          <a:bodyPr wrap="square" rtlCol="0">
            <a:spAutoFit/>
          </a:bodyPr>
          <a:lstStyle/>
          <a:p>
            <a:pPr marL="182880" indent="-182880">
              <a:buFont typeface="Arial" panose="020B0604020202020204" pitchFamily="34" charset="0"/>
              <a:buChar char="•"/>
            </a:pPr>
            <a:r>
              <a:rPr lang="en-US" sz="1400" dirty="0">
                <a:solidFill>
                  <a:sysClr val="windowText" lastClr="000000"/>
                </a:solidFill>
              </a:rPr>
              <a:t>Pradeep S</a:t>
            </a:r>
          </a:p>
        </p:txBody>
      </p:sp>
      <p:sp>
        <p:nvSpPr>
          <p:cNvPr id="53" name="Rectangle 52">
            <a:extLst>
              <a:ext uri="{FF2B5EF4-FFF2-40B4-BE49-F238E27FC236}">
                <a16:creationId xmlns:a16="http://schemas.microsoft.com/office/drawing/2014/main" id="{C6ABCDB3-A402-44EB-8FDA-252C53EF860F}"/>
              </a:ext>
            </a:extLst>
          </p:cNvPr>
          <p:cNvSpPr/>
          <p:nvPr/>
        </p:nvSpPr>
        <p:spPr>
          <a:xfrm>
            <a:off x="6232359" y="5068799"/>
            <a:ext cx="2434565" cy="1206788"/>
          </a:xfrm>
          <a:prstGeom prst="rect">
            <a:avLst/>
          </a:prstGeom>
          <a:no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ysClr val="windowText" lastClr="000000"/>
                </a:solidFill>
              </a:rPr>
              <a:t>Functional</a:t>
            </a:r>
          </a:p>
        </p:txBody>
      </p:sp>
      <p:sp>
        <p:nvSpPr>
          <p:cNvPr id="54" name="TextBox 53">
            <a:extLst>
              <a:ext uri="{FF2B5EF4-FFF2-40B4-BE49-F238E27FC236}">
                <a16:creationId xmlns:a16="http://schemas.microsoft.com/office/drawing/2014/main" id="{8CDBBEE3-D315-4F8B-8314-E7768B7C05CE}"/>
              </a:ext>
            </a:extLst>
          </p:cNvPr>
          <p:cNvSpPr txBox="1"/>
          <p:nvPr/>
        </p:nvSpPr>
        <p:spPr>
          <a:xfrm>
            <a:off x="6293281" y="5350662"/>
            <a:ext cx="1427356" cy="523220"/>
          </a:xfrm>
          <a:prstGeom prst="rect">
            <a:avLst/>
          </a:prstGeom>
          <a:noFill/>
        </p:spPr>
        <p:txBody>
          <a:bodyPr wrap="square" rtlCol="0">
            <a:spAutoFit/>
          </a:bodyPr>
          <a:lstStyle/>
          <a:p>
            <a:pPr marL="182880" indent="-182880">
              <a:buFont typeface="Arial" panose="020B0604020202020204" pitchFamily="34" charset="0"/>
              <a:buChar char="•"/>
            </a:pPr>
            <a:r>
              <a:rPr lang="en-US" sz="1400" dirty="0"/>
              <a:t>Amod K</a:t>
            </a:r>
            <a:endParaRPr lang="en-US" sz="1400" dirty="0">
              <a:solidFill>
                <a:sysClr val="windowText" lastClr="000000"/>
              </a:solidFill>
            </a:endParaRPr>
          </a:p>
          <a:p>
            <a:pPr marL="182880" indent="-182880">
              <a:buFont typeface="Arial" panose="020B0604020202020204" pitchFamily="34" charset="0"/>
              <a:buChar char="•"/>
            </a:pPr>
            <a:endParaRPr lang="en-US" sz="1400" dirty="0"/>
          </a:p>
        </p:txBody>
      </p:sp>
      <p:sp>
        <p:nvSpPr>
          <p:cNvPr id="49" name="TextBox 48">
            <a:extLst>
              <a:ext uri="{FF2B5EF4-FFF2-40B4-BE49-F238E27FC236}">
                <a16:creationId xmlns:a16="http://schemas.microsoft.com/office/drawing/2014/main" id="{42E32B62-1EBE-488D-8BCD-64F764F900AE}"/>
              </a:ext>
            </a:extLst>
          </p:cNvPr>
          <p:cNvSpPr txBox="1"/>
          <p:nvPr/>
        </p:nvSpPr>
        <p:spPr>
          <a:xfrm>
            <a:off x="417680" y="5313870"/>
            <a:ext cx="1334389" cy="954107"/>
          </a:xfrm>
          <a:prstGeom prst="rect">
            <a:avLst/>
          </a:prstGeom>
          <a:noFill/>
        </p:spPr>
        <p:txBody>
          <a:bodyPr wrap="square" rtlCol="0">
            <a:spAutoFit/>
          </a:bodyPr>
          <a:lstStyle/>
          <a:p>
            <a:pPr marL="182880" indent="-182880">
              <a:buFont typeface="Arial" panose="020B0604020202020204" pitchFamily="34" charset="0"/>
              <a:buChar char="•"/>
            </a:pPr>
            <a:r>
              <a:rPr lang="en-US" sz="1400" dirty="0">
                <a:solidFill>
                  <a:sysClr val="windowText" lastClr="000000"/>
                </a:solidFill>
              </a:rPr>
              <a:t>Arbans D</a:t>
            </a:r>
          </a:p>
          <a:p>
            <a:pPr marL="182880" indent="-182880">
              <a:buFont typeface="Arial" panose="020B0604020202020204" pitchFamily="34" charset="0"/>
              <a:buChar char="•"/>
            </a:pPr>
            <a:r>
              <a:rPr lang="en-US" sz="1400" dirty="0">
                <a:solidFill>
                  <a:sysClr val="windowText" lastClr="000000"/>
                </a:solidFill>
              </a:rPr>
              <a:t>Atif S</a:t>
            </a:r>
          </a:p>
          <a:p>
            <a:pPr marL="182880" indent="-182880">
              <a:buFont typeface="Arial" panose="020B0604020202020204" pitchFamily="34" charset="0"/>
              <a:buChar char="•"/>
            </a:pPr>
            <a:r>
              <a:rPr lang="en-US" sz="1400" dirty="0" err="1">
                <a:solidFill>
                  <a:sysClr val="windowText" lastClr="000000"/>
                </a:solidFill>
              </a:rPr>
              <a:t>Kekin</a:t>
            </a:r>
            <a:r>
              <a:rPr lang="en-US" sz="1400" dirty="0">
                <a:solidFill>
                  <a:sysClr val="windowText" lastClr="000000"/>
                </a:solidFill>
              </a:rPr>
              <a:t> C</a:t>
            </a:r>
          </a:p>
          <a:p>
            <a:pPr marL="182880" indent="-182880">
              <a:buFont typeface="Arial" panose="020B0604020202020204" pitchFamily="34" charset="0"/>
              <a:buChar char="•"/>
            </a:pPr>
            <a:r>
              <a:rPr lang="en-US" sz="1400" dirty="0">
                <a:solidFill>
                  <a:sysClr val="windowText" lastClr="000000"/>
                </a:solidFill>
              </a:rPr>
              <a:t>Ronak T</a:t>
            </a:r>
          </a:p>
        </p:txBody>
      </p:sp>
      <p:grpSp>
        <p:nvGrpSpPr>
          <p:cNvPr id="34" name="Group 33">
            <a:extLst>
              <a:ext uri="{FF2B5EF4-FFF2-40B4-BE49-F238E27FC236}">
                <a16:creationId xmlns:a16="http://schemas.microsoft.com/office/drawing/2014/main" id="{417EA78E-6BFB-4F6A-9FB6-8C3CAC97C2B6}"/>
              </a:ext>
            </a:extLst>
          </p:cNvPr>
          <p:cNvGrpSpPr/>
          <p:nvPr/>
        </p:nvGrpSpPr>
        <p:grpSpPr>
          <a:xfrm>
            <a:off x="456904" y="1318000"/>
            <a:ext cx="2468880" cy="3333224"/>
            <a:chOff x="396738" y="1318000"/>
            <a:chExt cx="2468880" cy="3333224"/>
          </a:xfrm>
        </p:grpSpPr>
        <p:sp>
          <p:nvSpPr>
            <p:cNvPr id="35" name="Rectangle 34">
              <a:extLst>
                <a:ext uri="{FF2B5EF4-FFF2-40B4-BE49-F238E27FC236}">
                  <a16:creationId xmlns:a16="http://schemas.microsoft.com/office/drawing/2014/main" id="{C99075C7-0ED2-4142-A04B-1CFAE070356D}"/>
                </a:ext>
              </a:extLst>
            </p:cNvPr>
            <p:cNvSpPr/>
            <p:nvPr/>
          </p:nvSpPr>
          <p:spPr>
            <a:xfrm>
              <a:off x="688948" y="1475075"/>
              <a:ext cx="1889849" cy="36576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444444"/>
                  </a:solidFill>
                  <a:cs typeface="Calibri"/>
                </a:rPr>
                <a:t>Vinay Kumar</a:t>
              </a:r>
              <a:endParaRPr lang="en-US" dirty="0">
                <a:solidFill>
                  <a:srgbClr val="444444"/>
                </a:solidFill>
                <a:latin typeface="Calibri" panose="020F0502020204030204" pitchFamily="34" charset="0"/>
              </a:endParaRPr>
            </a:p>
          </p:txBody>
        </p:sp>
        <p:sp>
          <p:nvSpPr>
            <p:cNvPr id="36" name="Rectangle 35">
              <a:extLst>
                <a:ext uri="{FF2B5EF4-FFF2-40B4-BE49-F238E27FC236}">
                  <a16:creationId xmlns:a16="http://schemas.microsoft.com/office/drawing/2014/main" id="{C0478E28-DE37-414C-AB33-C88EC1301E9F}"/>
                </a:ext>
              </a:extLst>
            </p:cNvPr>
            <p:cNvSpPr/>
            <p:nvPr/>
          </p:nvSpPr>
          <p:spPr>
            <a:xfrm>
              <a:off x="685775" y="1954359"/>
              <a:ext cx="1889849" cy="36576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444444"/>
                  </a:solidFill>
                  <a:latin typeface="Calibri"/>
                  <a:cs typeface="Calibri"/>
                </a:rPr>
                <a:t>Agrim J</a:t>
              </a:r>
              <a:endParaRPr lang="en-US" dirty="0">
                <a:solidFill>
                  <a:srgbClr val="444444"/>
                </a:solidFill>
                <a:latin typeface="Calibri" panose="020F0502020204030204" pitchFamily="34" charset="0"/>
              </a:endParaRPr>
            </a:p>
          </p:txBody>
        </p:sp>
        <p:sp>
          <p:nvSpPr>
            <p:cNvPr id="43" name="Rectangle 42">
              <a:extLst>
                <a:ext uri="{FF2B5EF4-FFF2-40B4-BE49-F238E27FC236}">
                  <a16:creationId xmlns:a16="http://schemas.microsoft.com/office/drawing/2014/main" id="{A14BB1F9-C081-483D-BF3C-5E06B08EA07E}"/>
                </a:ext>
              </a:extLst>
            </p:cNvPr>
            <p:cNvSpPr/>
            <p:nvPr/>
          </p:nvSpPr>
          <p:spPr>
            <a:xfrm>
              <a:off x="396738" y="1318000"/>
              <a:ext cx="2468880" cy="3333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ysClr val="windowText" lastClr="000000"/>
                  </a:solidFill>
                </a:rPr>
                <a:t>Team 1</a:t>
              </a:r>
            </a:p>
          </p:txBody>
        </p:sp>
        <p:sp>
          <p:nvSpPr>
            <p:cNvPr id="45" name="Rectangle 44">
              <a:extLst>
                <a:ext uri="{FF2B5EF4-FFF2-40B4-BE49-F238E27FC236}">
                  <a16:creationId xmlns:a16="http://schemas.microsoft.com/office/drawing/2014/main" id="{3ED9F8A0-8A2D-4D33-A734-E4456054B8B5}"/>
                </a:ext>
              </a:extLst>
            </p:cNvPr>
            <p:cNvSpPr/>
            <p:nvPr/>
          </p:nvSpPr>
          <p:spPr>
            <a:xfrm>
              <a:off x="685776" y="2463162"/>
              <a:ext cx="1889848" cy="36576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444444"/>
                  </a:solidFill>
                  <a:latin typeface="Calibri"/>
                  <a:ea typeface="Calibri"/>
                  <a:cs typeface="Calibri"/>
                </a:rPr>
                <a:t>Naveen P</a:t>
              </a:r>
            </a:p>
          </p:txBody>
        </p:sp>
        <p:sp>
          <p:nvSpPr>
            <p:cNvPr id="50" name="Rectangle 49">
              <a:extLst>
                <a:ext uri="{FF2B5EF4-FFF2-40B4-BE49-F238E27FC236}">
                  <a16:creationId xmlns:a16="http://schemas.microsoft.com/office/drawing/2014/main" id="{2416A7E3-4D3A-45B0-807C-041F846F8585}"/>
                </a:ext>
              </a:extLst>
            </p:cNvPr>
            <p:cNvSpPr/>
            <p:nvPr/>
          </p:nvSpPr>
          <p:spPr>
            <a:xfrm>
              <a:off x="685776" y="2952193"/>
              <a:ext cx="1889848" cy="36576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444444"/>
                  </a:solidFill>
                  <a:latin typeface="Calibri"/>
                  <a:cs typeface="Calibri"/>
                </a:rPr>
                <a:t>Sumit Kulkarni</a:t>
              </a:r>
              <a:endParaRPr lang="en-US" dirty="0">
                <a:solidFill>
                  <a:srgbClr val="444444"/>
                </a:solidFill>
                <a:latin typeface="Calibri" panose="020F0502020204030204" pitchFamily="34" charset="0"/>
              </a:endParaRPr>
            </a:p>
          </p:txBody>
        </p:sp>
      </p:grpSp>
      <p:grpSp>
        <p:nvGrpSpPr>
          <p:cNvPr id="59" name="Group 58">
            <a:extLst>
              <a:ext uri="{FF2B5EF4-FFF2-40B4-BE49-F238E27FC236}">
                <a16:creationId xmlns:a16="http://schemas.microsoft.com/office/drawing/2014/main" id="{29040428-430D-41F7-A559-B09E59CF6DA7}"/>
              </a:ext>
            </a:extLst>
          </p:cNvPr>
          <p:cNvGrpSpPr/>
          <p:nvPr/>
        </p:nvGrpSpPr>
        <p:grpSpPr>
          <a:xfrm>
            <a:off x="3407749" y="1315721"/>
            <a:ext cx="2468880" cy="3333224"/>
            <a:chOff x="396738" y="1318000"/>
            <a:chExt cx="2468880" cy="3333224"/>
          </a:xfrm>
        </p:grpSpPr>
        <p:sp>
          <p:nvSpPr>
            <p:cNvPr id="61" name="Rectangle 60">
              <a:extLst>
                <a:ext uri="{FF2B5EF4-FFF2-40B4-BE49-F238E27FC236}">
                  <a16:creationId xmlns:a16="http://schemas.microsoft.com/office/drawing/2014/main" id="{95F6AA5D-C22C-4E46-84C2-3252BA0AA1FE}"/>
                </a:ext>
              </a:extLst>
            </p:cNvPr>
            <p:cNvSpPr/>
            <p:nvPr/>
          </p:nvSpPr>
          <p:spPr>
            <a:xfrm>
              <a:off x="688948" y="1475075"/>
              <a:ext cx="1889849" cy="36576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cs typeface="Calibri"/>
                </a:rPr>
                <a:t>Ketan Soni</a:t>
              </a:r>
              <a:endParaRPr lang="en-US" dirty="0">
                <a:solidFill>
                  <a:schemeClr val="tx1"/>
                </a:solidFill>
              </a:endParaRPr>
            </a:p>
          </p:txBody>
        </p:sp>
        <p:sp>
          <p:nvSpPr>
            <p:cNvPr id="62" name="Rectangle 61">
              <a:extLst>
                <a:ext uri="{FF2B5EF4-FFF2-40B4-BE49-F238E27FC236}">
                  <a16:creationId xmlns:a16="http://schemas.microsoft.com/office/drawing/2014/main" id="{EEC35318-F9D7-47FA-B18F-E929746D3E2D}"/>
                </a:ext>
              </a:extLst>
            </p:cNvPr>
            <p:cNvSpPr/>
            <p:nvPr/>
          </p:nvSpPr>
          <p:spPr>
            <a:xfrm>
              <a:off x="685775" y="2474868"/>
              <a:ext cx="1889849" cy="36576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444444"/>
                  </a:solidFill>
                  <a:ea typeface="Calibri"/>
                  <a:cs typeface="Calibri"/>
                </a:rPr>
                <a:t>Shubham Kumar</a:t>
              </a:r>
            </a:p>
          </p:txBody>
        </p:sp>
        <p:sp>
          <p:nvSpPr>
            <p:cNvPr id="63" name="Rectangle 62">
              <a:extLst>
                <a:ext uri="{FF2B5EF4-FFF2-40B4-BE49-F238E27FC236}">
                  <a16:creationId xmlns:a16="http://schemas.microsoft.com/office/drawing/2014/main" id="{4174DF4B-9900-4C04-A05B-F09CF0048BF3}"/>
                </a:ext>
              </a:extLst>
            </p:cNvPr>
            <p:cNvSpPr/>
            <p:nvPr/>
          </p:nvSpPr>
          <p:spPr>
            <a:xfrm>
              <a:off x="688948" y="1967253"/>
              <a:ext cx="1886676" cy="36576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444444"/>
                  </a:solidFill>
                  <a:latin typeface="Calibri" panose="020F0502020204030204" pitchFamily="34" charset="0"/>
                </a:rPr>
                <a:t>Raviteja B</a:t>
              </a:r>
            </a:p>
          </p:txBody>
        </p:sp>
        <p:sp>
          <p:nvSpPr>
            <p:cNvPr id="64" name="Rectangle 63">
              <a:extLst>
                <a:ext uri="{FF2B5EF4-FFF2-40B4-BE49-F238E27FC236}">
                  <a16:creationId xmlns:a16="http://schemas.microsoft.com/office/drawing/2014/main" id="{D5AF92F4-D9B0-49AF-BB4C-6F3DF68CF177}"/>
                </a:ext>
              </a:extLst>
            </p:cNvPr>
            <p:cNvSpPr/>
            <p:nvPr/>
          </p:nvSpPr>
          <p:spPr>
            <a:xfrm>
              <a:off x="396738" y="1318000"/>
              <a:ext cx="2468880" cy="3333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ysClr val="windowText" lastClr="000000"/>
                  </a:solidFill>
                </a:rPr>
                <a:t>Team 2</a:t>
              </a:r>
            </a:p>
          </p:txBody>
        </p:sp>
      </p:grpSp>
    </p:spTree>
    <p:extLst>
      <p:ext uri="{BB962C8B-B14F-4D97-AF65-F5344CB8AC3E}">
        <p14:creationId xmlns:p14="http://schemas.microsoft.com/office/powerpoint/2010/main" val="165233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5FA2-F0EC-4CCD-97A4-3BD1959C84E1}"/>
              </a:ext>
            </a:extLst>
          </p:cNvPr>
          <p:cNvSpPr>
            <a:spLocks noGrp="1"/>
          </p:cNvSpPr>
          <p:nvPr>
            <p:ph type="title"/>
          </p:nvPr>
        </p:nvSpPr>
        <p:spPr/>
        <p:txBody>
          <a:bodyPr/>
          <a:lstStyle/>
          <a:p>
            <a:r>
              <a:rPr lang="en-US"/>
              <a:t>Project Assessment Matrix</a:t>
            </a:r>
          </a:p>
        </p:txBody>
      </p:sp>
      <p:sp>
        <p:nvSpPr>
          <p:cNvPr id="3" name="Text Placeholder 2">
            <a:extLst>
              <a:ext uri="{FF2B5EF4-FFF2-40B4-BE49-F238E27FC236}">
                <a16:creationId xmlns:a16="http://schemas.microsoft.com/office/drawing/2014/main" id="{736736F6-CC12-4961-891B-4932EC617C8F}"/>
              </a:ext>
            </a:extLst>
          </p:cNvPr>
          <p:cNvSpPr>
            <a:spLocks noGrp="1"/>
          </p:cNvSpPr>
          <p:nvPr>
            <p:ph type="body" sz="quarter" idx="10"/>
          </p:nvPr>
        </p:nvSpPr>
        <p:spPr>
          <a:xfrm>
            <a:off x="290760" y="876300"/>
            <a:ext cx="8534400" cy="431995"/>
          </a:xfrm>
        </p:spPr>
        <p:txBody>
          <a:bodyPr/>
          <a:lstStyle/>
          <a:p>
            <a:pPr marL="0" indent="0">
              <a:buNone/>
            </a:pPr>
            <a:r>
              <a:rPr lang="en-US" sz="2000"/>
              <a:t>Mentors will assess each team on below parameters</a:t>
            </a:r>
          </a:p>
        </p:txBody>
      </p:sp>
      <p:graphicFrame>
        <p:nvGraphicFramePr>
          <p:cNvPr id="4" name="Table 3">
            <a:extLst>
              <a:ext uri="{FF2B5EF4-FFF2-40B4-BE49-F238E27FC236}">
                <a16:creationId xmlns:a16="http://schemas.microsoft.com/office/drawing/2014/main" id="{4C28A5EE-C7C2-446A-90E2-613A3304950B}"/>
              </a:ext>
            </a:extLst>
          </p:cNvPr>
          <p:cNvGraphicFramePr>
            <a:graphicFrameLocks noGrp="1"/>
          </p:cNvGraphicFramePr>
          <p:nvPr>
            <p:extLst>
              <p:ext uri="{D42A27DB-BD31-4B8C-83A1-F6EECF244321}">
                <p14:modId xmlns:p14="http://schemas.microsoft.com/office/powerpoint/2010/main" val="2021700624"/>
              </p:ext>
            </p:extLst>
          </p:nvPr>
        </p:nvGraphicFramePr>
        <p:xfrm>
          <a:off x="304801" y="1456195"/>
          <a:ext cx="8520359" cy="4888332"/>
        </p:xfrm>
        <a:graphic>
          <a:graphicData uri="http://schemas.openxmlformats.org/drawingml/2006/table">
            <a:tbl>
              <a:tblPr firstRow="1" bandRow="1">
                <a:tableStyleId>{7DF18680-E054-41AD-8BC1-D1AEF772440D}</a:tableStyleId>
              </a:tblPr>
              <a:tblGrid>
                <a:gridCol w="848750">
                  <a:extLst>
                    <a:ext uri="{9D8B030D-6E8A-4147-A177-3AD203B41FA5}">
                      <a16:colId xmlns:a16="http://schemas.microsoft.com/office/drawing/2014/main" val="862587948"/>
                    </a:ext>
                  </a:extLst>
                </a:gridCol>
                <a:gridCol w="1406769">
                  <a:extLst>
                    <a:ext uri="{9D8B030D-6E8A-4147-A177-3AD203B41FA5}">
                      <a16:colId xmlns:a16="http://schemas.microsoft.com/office/drawing/2014/main" val="867160730"/>
                    </a:ext>
                  </a:extLst>
                </a:gridCol>
                <a:gridCol w="4937760">
                  <a:extLst>
                    <a:ext uri="{9D8B030D-6E8A-4147-A177-3AD203B41FA5}">
                      <a16:colId xmlns:a16="http://schemas.microsoft.com/office/drawing/2014/main" val="971828165"/>
                    </a:ext>
                  </a:extLst>
                </a:gridCol>
                <a:gridCol w="1327080">
                  <a:extLst>
                    <a:ext uri="{9D8B030D-6E8A-4147-A177-3AD203B41FA5}">
                      <a16:colId xmlns:a16="http://schemas.microsoft.com/office/drawing/2014/main" val="702750840"/>
                    </a:ext>
                  </a:extLst>
                </a:gridCol>
              </a:tblGrid>
              <a:tr h="429381">
                <a:tc>
                  <a:txBody>
                    <a:bodyPr/>
                    <a:lstStyle/>
                    <a:p>
                      <a:r>
                        <a:rPr lang="en-US" sz="2000" dirty="0"/>
                        <a:t>Sr No</a:t>
                      </a:r>
                    </a:p>
                  </a:txBody>
                  <a:tcPr/>
                </a:tc>
                <a:tc>
                  <a:txBody>
                    <a:bodyPr/>
                    <a:lstStyle/>
                    <a:p>
                      <a:r>
                        <a:rPr lang="en-US" sz="2000" dirty="0"/>
                        <a:t>Parameters</a:t>
                      </a:r>
                    </a:p>
                  </a:txBody>
                  <a:tcPr/>
                </a:tc>
                <a:tc>
                  <a:txBody>
                    <a:bodyPr/>
                    <a:lstStyle/>
                    <a:p>
                      <a:r>
                        <a:rPr lang="en-US" sz="2000" dirty="0"/>
                        <a:t>Description</a:t>
                      </a:r>
                    </a:p>
                  </a:txBody>
                  <a:tcPr/>
                </a:tc>
                <a:tc>
                  <a:txBody>
                    <a:bodyPr/>
                    <a:lstStyle/>
                    <a:p>
                      <a:r>
                        <a:rPr lang="en-US" sz="2000" dirty="0"/>
                        <a:t>Weightage</a:t>
                      </a:r>
                    </a:p>
                  </a:txBody>
                  <a:tcPr/>
                </a:tc>
                <a:extLst>
                  <a:ext uri="{0D108BD9-81ED-4DB2-BD59-A6C34878D82A}">
                    <a16:rowId xmlns:a16="http://schemas.microsoft.com/office/drawing/2014/main" val="3997967407"/>
                  </a:ext>
                </a:extLst>
              </a:tr>
              <a:tr h="759673">
                <a:tc>
                  <a:txBody>
                    <a:bodyPr/>
                    <a:lstStyle/>
                    <a:p>
                      <a:pPr algn="ctr"/>
                      <a:r>
                        <a:rPr lang="en-US" sz="2000" dirty="0"/>
                        <a:t>1</a:t>
                      </a:r>
                    </a:p>
                  </a:txBody>
                  <a:tcPr/>
                </a:tc>
                <a:tc>
                  <a:txBody>
                    <a:bodyPr/>
                    <a:lstStyle/>
                    <a:p>
                      <a:r>
                        <a:rPr lang="en-US" sz="2000" dirty="0"/>
                        <a:t>Project Scope</a:t>
                      </a:r>
                    </a:p>
                  </a:txBody>
                  <a:tcPr/>
                </a:tc>
                <a:tc>
                  <a:txBody>
                    <a:bodyPr/>
                    <a:lstStyle/>
                    <a:p>
                      <a:r>
                        <a:rPr lang="en-US" sz="2000" dirty="0"/>
                        <a:t>Achieve all the mandatory functionalities mentioned in the project document</a:t>
                      </a:r>
                    </a:p>
                  </a:txBody>
                  <a:tcPr/>
                </a:tc>
                <a:tc>
                  <a:txBody>
                    <a:bodyPr/>
                    <a:lstStyle/>
                    <a:p>
                      <a:pPr algn="r"/>
                      <a:r>
                        <a:rPr lang="en-US" sz="2000" dirty="0"/>
                        <a:t>30%</a:t>
                      </a:r>
                    </a:p>
                  </a:txBody>
                  <a:tcPr/>
                </a:tc>
                <a:extLst>
                  <a:ext uri="{0D108BD9-81ED-4DB2-BD59-A6C34878D82A}">
                    <a16:rowId xmlns:a16="http://schemas.microsoft.com/office/drawing/2014/main" val="3867426834"/>
                  </a:ext>
                </a:extLst>
              </a:tr>
              <a:tr h="759673">
                <a:tc>
                  <a:txBody>
                    <a:bodyPr/>
                    <a:lstStyle/>
                    <a:p>
                      <a:pPr algn="ctr"/>
                      <a:r>
                        <a:rPr lang="en-US" sz="2000" dirty="0"/>
                        <a:t>2</a:t>
                      </a:r>
                    </a:p>
                  </a:txBody>
                  <a:tcPr/>
                </a:tc>
                <a:tc>
                  <a:txBody>
                    <a:bodyPr/>
                    <a:lstStyle/>
                    <a:p>
                      <a:r>
                        <a:rPr lang="en-US" sz="2000" dirty="0"/>
                        <a:t>Code Quality</a:t>
                      </a:r>
                    </a:p>
                  </a:txBody>
                  <a:tcPr/>
                </a:tc>
                <a:tc>
                  <a:txBody>
                    <a:bodyPr/>
                    <a:lstStyle/>
                    <a:p>
                      <a:r>
                        <a:rPr lang="en-US" sz="2000" dirty="0"/>
                        <a:t>Should follow all the coding standards and effective usage of code quality tools</a:t>
                      </a:r>
                    </a:p>
                  </a:txBody>
                  <a:tcPr/>
                </a:tc>
                <a:tc>
                  <a:txBody>
                    <a:bodyPr/>
                    <a:lstStyle/>
                    <a:p>
                      <a:pPr algn="r"/>
                      <a:r>
                        <a:rPr lang="en-US" sz="2000" dirty="0"/>
                        <a:t>30%</a:t>
                      </a:r>
                    </a:p>
                  </a:txBody>
                  <a:tcPr/>
                </a:tc>
                <a:extLst>
                  <a:ext uri="{0D108BD9-81ED-4DB2-BD59-A6C34878D82A}">
                    <a16:rowId xmlns:a16="http://schemas.microsoft.com/office/drawing/2014/main" val="2811443242"/>
                  </a:ext>
                </a:extLst>
              </a:tr>
              <a:tr h="759673">
                <a:tc>
                  <a:txBody>
                    <a:bodyPr/>
                    <a:lstStyle/>
                    <a:p>
                      <a:pPr algn="ctr"/>
                      <a:r>
                        <a:rPr lang="en-US" sz="2000" dirty="0"/>
                        <a:t>3</a:t>
                      </a:r>
                    </a:p>
                  </a:txBody>
                  <a:tcPr/>
                </a:tc>
                <a:tc>
                  <a:txBody>
                    <a:bodyPr/>
                    <a:lstStyle/>
                    <a:p>
                      <a:r>
                        <a:rPr lang="en-US" sz="2000" dirty="0"/>
                        <a:t>Adherence to timeline</a:t>
                      </a:r>
                    </a:p>
                  </a:txBody>
                  <a:tcPr/>
                </a:tc>
                <a:tc>
                  <a:txBody>
                    <a:bodyPr/>
                    <a:lstStyle/>
                    <a:p>
                      <a:r>
                        <a:rPr lang="en-US" sz="2000" dirty="0"/>
                        <a:t>Achieve the planned milestones and provide the periodic demo to mentor</a:t>
                      </a:r>
                    </a:p>
                  </a:txBody>
                  <a:tcPr/>
                </a:tc>
                <a:tc>
                  <a:txBody>
                    <a:bodyPr/>
                    <a:lstStyle/>
                    <a:p>
                      <a:pPr algn="r"/>
                      <a:r>
                        <a:rPr lang="en-US" sz="2000" dirty="0"/>
                        <a:t>20%</a:t>
                      </a:r>
                    </a:p>
                  </a:txBody>
                  <a:tcPr/>
                </a:tc>
                <a:extLst>
                  <a:ext uri="{0D108BD9-81ED-4DB2-BD59-A6C34878D82A}">
                    <a16:rowId xmlns:a16="http://schemas.microsoft.com/office/drawing/2014/main" val="2633565208"/>
                  </a:ext>
                </a:extLst>
              </a:tr>
              <a:tr h="1420259">
                <a:tc>
                  <a:txBody>
                    <a:bodyPr/>
                    <a:lstStyle/>
                    <a:p>
                      <a:pPr algn="ctr"/>
                      <a:r>
                        <a:rPr lang="en-US" sz="2000" dirty="0"/>
                        <a:t>4</a:t>
                      </a:r>
                    </a:p>
                  </a:txBody>
                  <a:tcPr/>
                </a:tc>
                <a:tc>
                  <a:txBody>
                    <a:bodyPr/>
                    <a:lstStyle/>
                    <a:p>
                      <a:r>
                        <a:rPr lang="en-US" sz="2000" dirty="0"/>
                        <a:t>Innovation</a:t>
                      </a:r>
                    </a:p>
                  </a:txBody>
                  <a:tcPr/>
                </a:tc>
                <a:tc>
                  <a:txBody>
                    <a:bodyPr/>
                    <a:lstStyle/>
                    <a:p>
                      <a:r>
                        <a:rPr lang="en-US" sz="2000" dirty="0"/>
                        <a:t>Innovative techniques used to achieve the functionality like usage of design patterns, libraries used to expedite the development efforts</a:t>
                      </a:r>
                    </a:p>
                  </a:txBody>
                  <a:tcPr/>
                </a:tc>
                <a:tc>
                  <a:txBody>
                    <a:bodyPr/>
                    <a:lstStyle/>
                    <a:p>
                      <a:pPr algn="r"/>
                      <a:r>
                        <a:rPr lang="en-US" sz="2000"/>
                        <a:t>1</a:t>
                      </a:r>
                      <a:r>
                        <a:rPr lang="en-US" sz="2000" dirty="0"/>
                        <a:t>0</a:t>
                      </a:r>
                      <a:r>
                        <a:rPr lang="en-US" sz="2000"/>
                        <a:t>%</a:t>
                      </a:r>
                      <a:endParaRPr lang="en-US" sz="2000" dirty="0"/>
                    </a:p>
                  </a:txBody>
                  <a:tcPr/>
                </a:tc>
                <a:extLst>
                  <a:ext uri="{0D108BD9-81ED-4DB2-BD59-A6C34878D82A}">
                    <a16:rowId xmlns:a16="http://schemas.microsoft.com/office/drawing/2014/main" val="3146910794"/>
                  </a:ext>
                </a:extLst>
              </a:tr>
              <a:tr h="759673">
                <a:tc>
                  <a:txBody>
                    <a:bodyPr/>
                    <a:lstStyle/>
                    <a:p>
                      <a:pPr algn="ctr"/>
                      <a:r>
                        <a:rPr lang="en-US" sz="2000" dirty="0"/>
                        <a:t>5</a:t>
                      </a:r>
                    </a:p>
                  </a:txBody>
                  <a:tcPr/>
                </a:tc>
                <a:tc>
                  <a:txBody>
                    <a:bodyPr/>
                    <a:lstStyle/>
                    <a:p>
                      <a:r>
                        <a:rPr lang="en-US" sz="2000" dirty="0"/>
                        <a:t>Soft skills</a:t>
                      </a:r>
                    </a:p>
                  </a:txBody>
                  <a:tcPr/>
                </a:tc>
                <a:tc>
                  <a:txBody>
                    <a:bodyPr/>
                    <a:lstStyle/>
                    <a:p>
                      <a:r>
                        <a:rPr lang="en-US" sz="2000" dirty="0"/>
                        <a:t>Communication and articulation during team meetings, presentations</a:t>
                      </a:r>
                    </a:p>
                  </a:txBody>
                  <a:tcPr/>
                </a:tc>
                <a:tc>
                  <a:txBody>
                    <a:bodyPr/>
                    <a:lstStyle/>
                    <a:p>
                      <a:pPr algn="r"/>
                      <a:r>
                        <a:rPr lang="en-US" sz="2000" dirty="0"/>
                        <a:t>10%</a:t>
                      </a:r>
                    </a:p>
                  </a:txBody>
                  <a:tcPr/>
                </a:tc>
                <a:extLst>
                  <a:ext uri="{0D108BD9-81ED-4DB2-BD59-A6C34878D82A}">
                    <a16:rowId xmlns:a16="http://schemas.microsoft.com/office/drawing/2014/main" val="1050905004"/>
                  </a:ext>
                </a:extLst>
              </a:tr>
            </a:tbl>
          </a:graphicData>
        </a:graphic>
      </p:graphicFrame>
    </p:spTree>
    <p:extLst>
      <p:ext uri="{BB962C8B-B14F-4D97-AF65-F5344CB8AC3E}">
        <p14:creationId xmlns:p14="http://schemas.microsoft.com/office/powerpoint/2010/main" val="235078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31AA-AEDA-48D0-80DA-EDF9A38157BF}"/>
              </a:ext>
            </a:extLst>
          </p:cNvPr>
          <p:cNvSpPr>
            <a:spLocks noGrp="1"/>
          </p:cNvSpPr>
          <p:nvPr>
            <p:ph type="title"/>
          </p:nvPr>
        </p:nvSpPr>
        <p:spPr>
          <a:xfrm>
            <a:off x="307484" y="3109119"/>
            <a:ext cx="8229600" cy="639762"/>
          </a:xfrm>
        </p:spPr>
        <p:txBody>
          <a:bodyPr/>
          <a:lstStyle/>
          <a:p>
            <a:pPr algn="ctr"/>
            <a:r>
              <a:rPr lang="en-US" dirty="0"/>
              <a:t>Project Details</a:t>
            </a:r>
          </a:p>
        </p:txBody>
      </p:sp>
    </p:spTree>
    <p:extLst>
      <p:ext uri="{BB962C8B-B14F-4D97-AF65-F5344CB8AC3E}">
        <p14:creationId xmlns:p14="http://schemas.microsoft.com/office/powerpoint/2010/main" val="1612330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92D5E9-E6AD-477F-A189-DF4CB85B8E4A}"/>
              </a:ext>
            </a:extLst>
          </p:cNvPr>
          <p:cNvSpPr>
            <a:spLocks noGrp="1"/>
          </p:cNvSpPr>
          <p:nvPr>
            <p:ph idx="13"/>
          </p:nvPr>
        </p:nvSpPr>
        <p:spPr>
          <a:xfrm>
            <a:off x="277504" y="975064"/>
            <a:ext cx="4294496" cy="5487880"/>
          </a:xfrm>
          <a:ln>
            <a:solidFill>
              <a:schemeClr val="bg1">
                <a:lumMod val="75000"/>
              </a:schemeClr>
            </a:solidFill>
          </a:ln>
        </p:spPr>
        <p:txBody>
          <a:bodyPr/>
          <a:lstStyle/>
          <a:p>
            <a:pPr marL="285750" indent="-285750">
              <a:spcBef>
                <a:spcPts val="600"/>
              </a:spcBef>
              <a:spcAft>
                <a:spcPts val="600"/>
              </a:spcAft>
              <a:buFont typeface="Arial" panose="020B0604020202020204" pitchFamily="34" charset="0"/>
              <a:buChar char="•"/>
            </a:pPr>
            <a:r>
              <a:rPr lang="en-US" sz="1400"/>
              <a:t>The project is created to keep two aspects in mind</a:t>
            </a:r>
          </a:p>
          <a:p>
            <a:pPr marL="742950" lvl="1" indent="-285750">
              <a:spcBef>
                <a:spcPts val="600"/>
              </a:spcBef>
              <a:spcAft>
                <a:spcPts val="600"/>
              </a:spcAft>
              <a:buFont typeface="Arial" panose="020B0604020202020204" pitchFamily="34" charset="0"/>
              <a:buChar char="•"/>
            </a:pPr>
            <a:r>
              <a:rPr lang="en-US" sz="1400"/>
              <a:t>Practical implementation of topics learned during training</a:t>
            </a:r>
          </a:p>
          <a:p>
            <a:pPr marL="742950" lvl="1" indent="-285750">
              <a:spcBef>
                <a:spcPts val="600"/>
              </a:spcBef>
              <a:spcAft>
                <a:spcPts val="600"/>
              </a:spcAft>
              <a:buFont typeface="Arial" panose="020B0604020202020204" pitchFamily="34" charset="0"/>
              <a:buChar char="•"/>
            </a:pPr>
            <a:r>
              <a:rPr lang="en-US" sz="1400"/>
              <a:t>To get familiarized with HealthCare domain</a:t>
            </a:r>
          </a:p>
          <a:p>
            <a:pPr marL="285750" indent="-285750">
              <a:spcBef>
                <a:spcPts val="600"/>
              </a:spcBef>
              <a:spcAft>
                <a:spcPts val="600"/>
              </a:spcAft>
              <a:buFont typeface="Arial" panose="020B0604020202020204" pitchFamily="34" charset="0"/>
              <a:buChar char="•"/>
            </a:pPr>
            <a:r>
              <a:rPr lang="en-US" sz="1400"/>
              <a:t>The system is going to be a basic patient management system with ability to capture and view patient data by Physician, Nurse and patient itself</a:t>
            </a:r>
          </a:p>
          <a:p>
            <a:pPr marL="285750" indent="-285750">
              <a:spcBef>
                <a:spcPts val="600"/>
              </a:spcBef>
              <a:spcAft>
                <a:spcPts val="600"/>
              </a:spcAft>
              <a:buFont typeface="Arial" panose="020B0604020202020204" pitchFamily="34" charset="0"/>
              <a:buChar char="•"/>
            </a:pPr>
            <a:r>
              <a:rPr lang="en-US" sz="1400"/>
              <a:t>The application will cater to basic modules like</a:t>
            </a:r>
          </a:p>
          <a:p>
            <a:pPr marL="742950" lvl="1" indent="-285750">
              <a:spcBef>
                <a:spcPts val="600"/>
              </a:spcBef>
              <a:spcAft>
                <a:spcPts val="600"/>
              </a:spcAft>
              <a:buFont typeface="Arial" panose="020B0604020202020204" pitchFamily="34" charset="0"/>
              <a:buChar char="•"/>
            </a:pPr>
            <a:r>
              <a:rPr lang="en-US" sz="1400"/>
              <a:t>User Module – Registration | Login</a:t>
            </a:r>
          </a:p>
          <a:p>
            <a:pPr marL="742950" lvl="1" indent="-285750">
              <a:spcBef>
                <a:spcPts val="600"/>
              </a:spcBef>
              <a:spcAft>
                <a:spcPts val="600"/>
              </a:spcAft>
              <a:buFont typeface="Arial" panose="020B0604020202020204" pitchFamily="34" charset="0"/>
              <a:buChar char="•"/>
            </a:pPr>
            <a:r>
              <a:rPr lang="en-US" sz="1400"/>
              <a:t>Admin Module – User Management</a:t>
            </a:r>
          </a:p>
          <a:p>
            <a:pPr marL="742950" lvl="1" indent="-285750">
              <a:spcBef>
                <a:spcPts val="600"/>
              </a:spcBef>
              <a:spcAft>
                <a:spcPts val="600"/>
              </a:spcAft>
              <a:buFont typeface="Arial" panose="020B0604020202020204" pitchFamily="34" charset="0"/>
              <a:buChar char="•"/>
            </a:pPr>
            <a:r>
              <a:rPr lang="en-US" sz="1400"/>
              <a:t>Patient Module – Details | Visit</a:t>
            </a:r>
          </a:p>
          <a:p>
            <a:pPr marL="742950" lvl="1" indent="-285750">
              <a:spcBef>
                <a:spcPts val="600"/>
              </a:spcBef>
              <a:spcAft>
                <a:spcPts val="600"/>
              </a:spcAft>
              <a:buFont typeface="Arial" panose="020B0604020202020204" pitchFamily="34" charset="0"/>
              <a:buChar char="•"/>
            </a:pPr>
            <a:r>
              <a:rPr lang="en-US" sz="1400"/>
              <a:t>Inbox Module - Appointments</a:t>
            </a:r>
          </a:p>
          <a:p>
            <a:pPr marL="742950" lvl="1" indent="-285750">
              <a:spcBef>
                <a:spcPts val="600"/>
              </a:spcBef>
              <a:spcAft>
                <a:spcPts val="600"/>
              </a:spcAft>
              <a:buFont typeface="Arial" panose="020B0604020202020204" pitchFamily="34" charset="0"/>
              <a:buChar char="•"/>
            </a:pPr>
            <a:r>
              <a:rPr lang="en-US" sz="1400"/>
              <a:t>Scheduling Module – Manage Meetings</a:t>
            </a:r>
          </a:p>
          <a:p>
            <a:pPr marL="285750" indent="-285750">
              <a:spcBef>
                <a:spcPts val="600"/>
              </a:spcBef>
              <a:spcAft>
                <a:spcPts val="600"/>
              </a:spcAft>
              <a:buFont typeface="Arial" panose="020B0604020202020204" pitchFamily="34" charset="0"/>
              <a:buChar char="•"/>
            </a:pPr>
            <a:r>
              <a:rPr lang="en-US" sz="1400"/>
              <a:t>The project will have 9 milestones and each milestone should deliver a MVP</a:t>
            </a:r>
          </a:p>
          <a:p>
            <a:pPr marL="285750" indent="-285750">
              <a:spcBef>
                <a:spcPts val="600"/>
              </a:spcBef>
              <a:spcAft>
                <a:spcPts val="600"/>
              </a:spcAft>
              <a:buFont typeface="Arial" panose="020B0604020202020204" pitchFamily="34" charset="0"/>
              <a:buChar char="•"/>
            </a:pPr>
            <a:r>
              <a:rPr lang="en-US" sz="1400"/>
              <a:t>Mentors will assess every milestones  based on the parameters shared in slide no. 5</a:t>
            </a:r>
          </a:p>
        </p:txBody>
      </p:sp>
      <p:sp>
        <p:nvSpPr>
          <p:cNvPr id="3" name="Title 2">
            <a:extLst>
              <a:ext uri="{FF2B5EF4-FFF2-40B4-BE49-F238E27FC236}">
                <a16:creationId xmlns:a16="http://schemas.microsoft.com/office/drawing/2014/main" id="{8D34F97D-0964-44BE-A6DD-9EFF2463BE8F}"/>
              </a:ext>
            </a:extLst>
          </p:cNvPr>
          <p:cNvSpPr>
            <a:spLocks noGrp="1"/>
          </p:cNvSpPr>
          <p:nvPr>
            <p:ph type="title"/>
          </p:nvPr>
        </p:nvSpPr>
        <p:spPr>
          <a:xfrm>
            <a:off x="277503" y="95604"/>
            <a:ext cx="8725933" cy="500522"/>
          </a:xfrm>
        </p:spPr>
        <p:txBody>
          <a:bodyPr/>
          <a:lstStyle/>
          <a:p>
            <a:r>
              <a:rPr lang="en-US"/>
              <a:t>IMPACT - Project Overview</a:t>
            </a:r>
          </a:p>
        </p:txBody>
      </p:sp>
      <p:sp>
        <p:nvSpPr>
          <p:cNvPr id="4" name="Content Placeholder 1">
            <a:extLst>
              <a:ext uri="{FF2B5EF4-FFF2-40B4-BE49-F238E27FC236}">
                <a16:creationId xmlns:a16="http://schemas.microsoft.com/office/drawing/2014/main" id="{A559A5E2-1FE3-41D1-8492-33726FA412F2}"/>
              </a:ext>
            </a:extLst>
          </p:cNvPr>
          <p:cNvSpPr txBox="1">
            <a:spLocks/>
          </p:cNvSpPr>
          <p:nvPr/>
        </p:nvSpPr>
        <p:spPr bwMode="auto">
          <a:xfrm>
            <a:off x="4708941" y="975064"/>
            <a:ext cx="4294496" cy="2789068"/>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lvl1pPr marL="0" indent="0" algn="l" rtl="0" eaLnBrk="1" fontAlgn="base" hangingPunct="1">
              <a:spcBef>
                <a:spcPts val="1800"/>
              </a:spcBef>
              <a:spcAft>
                <a:spcPct val="0"/>
              </a:spcAft>
              <a:buFont typeface="Wingdings" panose="05000000000000000000" pitchFamily="2" charset="2"/>
              <a:buNone/>
              <a:defRPr sz="1600" kern="1200">
                <a:solidFill>
                  <a:schemeClr val="tx1">
                    <a:lumMod val="75000"/>
                    <a:lumOff val="25000"/>
                  </a:schemeClr>
                </a:solidFill>
                <a:latin typeface="+mn-lt"/>
                <a:ea typeface="+mn-ea"/>
                <a:cs typeface="+mn-cs"/>
              </a:defRPr>
            </a:lvl1pPr>
            <a:lvl2pPr marL="457200" indent="0" algn="l" rtl="0" eaLnBrk="1" fontAlgn="base" hangingPunct="1">
              <a:spcBef>
                <a:spcPct val="20000"/>
              </a:spcBef>
              <a:spcAft>
                <a:spcPct val="0"/>
              </a:spcAft>
              <a:buFont typeface="Arial" charset="0"/>
              <a:buNone/>
              <a:defRPr sz="2800" kern="1200">
                <a:solidFill>
                  <a:schemeClr val="tx1"/>
                </a:solidFill>
                <a:latin typeface="+mn-lt"/>
                <a:ea typeface="+mn-ea"/>
                <a:cs typeface="+mn-cs"/>
              </a:defRPr>
            </a:lvl2pPr>
            <a:lvl3pPr marL="914400" indent="0" algn="l" rtl="0" eaLnBrk="1" fontAlgn="base" hangingPunct="1">
              <a:spcBef>
                <a:spcPct val="20000"/>
              </a:spcBef>
              <a:spcAft>
                <a:spcPct val="0"/>
              </a:spcAft>
              <a:buFont typeface="Arial" charset="0"/>
              <a:buNone/>
              <a:defRPr sz="2400" kern="1200">
                <a:solidFill>
                  <a:schemeClr val="tx1"/>
                </a:solidFill>
                <a:latin typeface="+mn-lt"/>
                <a:ea typeface="+mn-ea"/>
                <a:cs typeface="+mn-cs"/>
              </a:defRPr>
            </a:lvl3pPr>
            <a:lvl4pPr marL="1371600" indent="0" algn="l" rtl="0" eaLnBrk="1" fontAlgn="base" hangingPunct="1">
              <a:spcBef>
                <a:spcPct val="20000"/>
              </a:spcBef>
              <a:spcAft>
                <a:spcPct val="0"/>
              </a:spcAft>
              <a:buFont typeface="Arial" charset="0"/>
              <a:buNone/>
              <a:defRPr sz="20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lvl="0" indent="-285750">
              <a:spcBef>
                <a:spcPts val="600"/>
              </a:spcBef>
              <a:spcAft>
                <a:spcPts val="600"/>
              </a:spcAft>
              <a:buFont typeface="Arial" panose="020B0604020202020204" pitchFamily="34" charset="0"/>
              <a:buChar char="•"/>
            </a:pPr>
            <a:r>
              <a:rPr lang="en-US" sz="1400"/>
              <a:t>Application should be hosted as HTTPS</a:t>
            </a:r>
          </a:p>
          <a:p>
            <a:pPr marL="285750" lvl="0" indent="-285750">
              <a:spcBef>
                <a:spcPts val="600"/>
              </a:spcBef>
              <a:spcAft>
                <a:spcPts val="600"/>
              </a:spcAft>
              <a:buFont typeface="Arial" panose="020B0604020202020204" pitchFamily="34" charset="0"/>
              <a:buChar char="•"/>
            </a:pPr>
            <a:r>
              <a:rPr lang="en-US" sz="1400"/>
              <a:t>The application UI should be supported on google chrome and Edge</a:t>
            </a:r>
          </a:p>
          <a:p>
            <a:pPr marL="285750" lvl="0" indent="-285750">
              <a:spcBef>
                <a:spcPts val="600"/>
              </a:spcBef>
              <a:spcAft>
                <a:spcPts val="600"/>
              </a:spcAft>
              <a:buFont typeface="Arial" panose="020B0604020202020204" pitchFamily="34" charset="0"/>
              <a:buChar char="•"/>
            </a:pPr>
            <a:r>
              <a:rPr lang="en-US" sz="1400"/>
              <a:t>The application should be responsive and should be able to access on Desktop, Mobile </a:t>
            </a:r>
          </a:p>
          <a:p>
            <a:pPr marL="285750" lvl="0" indent="-285750">
              <a:spcBef>
                <a:spcPts val="600"/>
              </a:spcBef>
              <a:spcAft>
                <a:spcPts val="600"/>
              </a:spcAft>
              <a:buFont typeface="Arial" panose="020B0604020202020204" pitchFamily="34" charset="0"/>
              <a:buChar char="•"/>
            </a:pPr>
            <a:r>
              <a:rPr lang="en-US" sz="1400"/>
              <a:t>All the coding guidelines and code quality standards should be followed</a:t>
            </a:r>
          </a:p>
          <a:p>
            <a:pPr marL="285750" lvl="0" indent="-285750">
              <a:spcBef>
                <a:spcPts val="600"/>
              </a:spcBef>
              <a:spcAft>
                <a:spcPts val="600"/>
              </a:spcAft>
              <a:buFont typeface="Arial" panose="020B0604020202020204" pitchFamily="34" charset="0"/>
              <a:buChar char="•"/>
            </a:pPr>
            <a:r>
              <a:rPr lang="en-US" sz="1400"/>
              <a:t>Unit Testing code coverage should be 80%  (UT for UI is optional)</a:t>
            </a:r>
          </a:p>
        </p:txBody>
      </p:sp>
      <p:sp>
        <p:nvSpPr>
          <p:cNvPr id="5" name="Content Placeholder 1">
            <a:extLst>
              <a:ext uri="{FF2B5EF4-FFF2-40B4-BE49-F238E27FC236}">
                <a16:creationId xmlns:a16="http://schemas.microsoft.com/office/drawing/2014/main" id="{381F2732-1C36-4637-BFDB-D1CA555912F0}"/>
              </a:ext>
            </a:extLst>
          </p:cNvPr>
          <p:cNvSpPr txBox="1">
            <a:spLocks/>
          </p:cNvSpPr>
          <p:nvPr/>
        </p:nvSpPr>
        <p:spPr bwMode="auto">
          <a:xfrm>
            <a:off x="4708941" y="4154754"/>
            <a:ext cx="4294496" cy="2291179"/>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lvl1pPr marL="0" indent="0" algn="l" rtl="0" eaLnBrk="1" fontAlgn="base" hangingPunct="1">
              <a:spcBef>
                <a:spcPts val="1800"/>
              </a:spcBef>
              <a:spcAft>
                <a:spcPct val="0"/>
              </a:spcAft>
              <a:buFont typeface="Wingdings" panose="05000000000000000000" pitchFamily="2" charset="2"/>
              <a:buNone/>
              <a:defRPr sz="1600" kern="1200">
                <a:solidFill>
                  <a:schemeClr val="tx1">
                    <a:lumMod val="75000"/>
                    <a:lumOff val="25000"/>
                  </a:schemeClr>
                </a:solidFill>
                <a:latin typeface="+mn-lt"/>
                <a:ea typeface="+mn-ea"/>
                <a:cs typeface="+mn-cs"/>
              </a:defRPr>
            </a:lvl1pPr>
            <a:lvl2pPr marL="457200" indent="0" algn="l" rtl="0" eaLnBrk="1" fontAlgn="base" hangingPunct="1">
              <a:spcBef>
                <a:spcPct val="20000"/>
              </a:spcBef>
              <a:spcAft>
                <a:spcPct val="0"/>
              </a:spcAft>
              <a:buFont typeface="Arial" charset="0"/>
              <a:buNone/>
              <a:defRPr sz="2800" kern="1200">
                <a:solidFill>
                  <a:schemeClr val="tx1"/>
                </a:solidFill>
                <a:latin typeface="+mn-lt"/>
                <a:ea typeface="+mn-ea"/>
                <a:cs typeface="+mn-cs"/>
              </a:defRPr>
            </a:lvl2pPr>
            <a:lvl3pPr marL="914400" indent="0" algn="l" rtl="0" eaLnBrk="1" fontAlgn="base" hangingPunct="1">
              <a:spcBef>
                <a:spcPct val="20000"/>
              </a:spcBef>
              <a:spcAft>
                <a:spcPct val="0"/>
              </a:spcAft>
              <a:buFont typeface="Arial" charset="0"/>
              <a:buNone/>
              <a:defRPr sz="2400" kern="1200">
                <a:solidFill>
                  <a:schemeClr val="tx1"/>
                </a:solidFill>
                <a:latin typeface="+mn-lt"/>
                <a:ea typeface="+mn-ea"/>
                <a:cs typeface="+mn-cs"/>
              </a:defRPr>
            </a:lvl3pPr>
            <a:lvl4pPr marL="1371600" indent="0" algn="l" rtl="0" eaLnBrk="1" fontAlgn="base" hangingPunct="1">
              <a:spcBef>
                <a:spcPct val="20000"/>
              </a:spcBef>
              <a:spcAft>
                <a:spcPct val="0"/>
              </a:spcAft>
              <a:buFont typeface="Arial" charset="0"/>
              <a:buNone/>
              <a:defRPr sz="20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lvl="0" indent="-285750">
              <a:spcBef>
                <a:spcPts val="600"/>
              </a:spcBef>
              <a:spcAft>
                <a:spcPts val="600"/>
              </a:spcAft>
              <a:buFont typeface="Arial" panose="020B0604020202020204" pitchFamily="34" charset="0"/>
              <a:buChar char="•"/>
            </a:pPr>
            <a:r>
              <a:rPr lang="en-US" sz="1400"/>
              <a:t>Training team will provide the environment for development and hosting</a:t>
            </a:r>
          </a:p>
          <a:p>
            <a:pPr marL="285750" lvl="0" indent="-285750">
              <a:spcBef>
                <a:spcPts val="600"/>
              </a:spcBef>
              <a:spcAft>
                <a:spcPts val="600"/>
              </a:spcAft>
              <a:buFont typeface="Arial" panose="020B0604020202020204" pitchFamily="34" charset="0"/>
              <a:buChar char="•"/>
            </a:pPr>
            <a:r>
              <a:rPr lang="en-US" sz="1400"/>
              <a:t>Training team to provide master tables for Medication, Allergies, Diagnosis, Procedure</a:t>
            </a:r>
          </a:p>
          <a:p>
            <a:pPr marL="285750" lvl="0" indent="-285750">
              <a:spcBef>
                <a:spcPts val="600"/>
              </a:spcBef>
              <a:spcAft>
                <a:spcPts val="600"/>
              </a:spcAft>
              <a:buFont typeface="Arial" panose="020B0604020202020204" pitchFamily="34" charset="0"/>
              <a:buChar char="•"/>
            </a:pPr>
            <a:r>
              <a:rPr lang="en-US" sz="1400"/>
              <a:t>Each day project team will spend approximately 3-4 hours on project work</a:t>
            </a:r>
          </a:p>
          <a:p>
            <a:pPr marL="285750" lvl="0" indent="-285750">
              <a:spcBef>
                <a:spcPts val="600"/>
              </a:spcBef>
              <a:spcAft>
                <a:spcPts val="600"/>
              </a:spcAft>
              <a:buFont typeface="Arial" panose="020B0604020202020204" pitchFamily="34" charset="0"/>
              <a:buChar char="•"/>
            </a:pPr>
            <a:r>
              <a:rPr lang="en-US" sz="1400"/>
              <a:t>At end of each milestone a demo will be given to Mentor</a:t>
            </a:r>
          </a:p>
        </p:txBody>
      </p:sp>
      <p:sp>
        <p:nvSpPr>
          <p:cNvPr id="6" name="Rectangle 5">
            <a:extLst>
              <a:ext uri="{FF2B5EF4-FFF2-40B4-BE49-F238E27FC236}">
                <a16:creationId xmlns:a16="http://schemas.microsoft.com/office/drawing/2014/main" id="{C5ED69BD-6592-4DFE-B4B3-1F778FE790E6}"/>
              </a:ext>
            </a:extLst>
          </p:cNvPr>
          <p:cNvSpPr/>
          <p:nvPr/>
        </p:nvSpPr>
        <p:spPr>
          <a:xfrm>
            <a:off x="277504" y="695269"/>
            <a:ext cx="4294496" cy="274320"/>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Overview</a:t>
            </a:r>
          </a:p>
        </p:txBody>
      </p:sp>
      <p:sp>
        <p:nvSpPr>
          <p:cNvPr id="7" name="Rectangle 6">
            <a:extLst>
              <a:ext uri="{FF2B5EF4-FFF2-40B4-BE49-F238E27FC236}">
                <a16:creationId xmlns:a16="http://schemas.microsoft.com/office/drawing/2014/main" id="{A77BBAED-753A-4326-947D-B0A5721E56EC}"/>
              </a:ext>
            </a:extLst>
          </p:cNvPr>
          <p:cNvSpPr/>
          <p:nvPr/>
        </p:nvSpPr>
        <p:spPr>
          <a:xfrm>
            <a:off x="4708941" y="695269"/>
            <a:ext cx="4294496" cy="274320"/>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NFRs</a:t>
            </a:r>
          </a:p>
        </p:txBody>
      </p:sp>
      <p:sp>
        <p:nvSpPr>
          <p:cNvPr id="8" name="Rectangle 7">
            <a:extLst>
              <a:ext uri="{FF2B5EF4-FFF2-40B4-BE49-F238E27FC236}">
                <a16:creationId xmlns:a16="http://schemas.microsoft.com/office/drawing/2014/main" id="{E0046952-33A1-4180-ADA9-801F85B04621}"/>
              </a:ext>
            </a:extLst>
          </p:cNvPr>
          <p:cNvSpPr/>
          <p:nvPr/>
        </p:nvSpPr>
        <p:spPr>
          <a:xfrm>
            <a:off x="4708941" y="3863275"/>
            <a:ext cx="4294496" cy="274320"/>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Assumptions</a:t>
            </a:r>
          </a:p>
        </p:txBody>
      </p:sp>
    </p:spTree>
    <p:extLst>
      <p:ext uri="{BB962C8B-B14F-4D97-AF65-F5344CB8AC3E}">
        <p14:creationId xmlns:p14="http://schemas.microsoft.com/office/powerpoint/2010/main" val="332119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IMPACT – Project Architecture</a:t>
            </a:r>
            <a:endParaRPr lang="en-US"/>
          </a:p>
        </p:txBody>
      </p:sp>
      <p:grpSp>
        <p:nvGrpSpPr>
          <p:cNvPr id="9" name="Group 8">
            <a:extLst>
              <a:ext uri="{FF2B5EF4-FFF2-40B4-BE49-F238E27FC236}">
                <a16:creationId xmlns:a16="http://schemas.microsoft.com/office/drawing/2014/main" id="{1CDB0F54-1E56-48B8-A588-656AEED3DDE1}"/>
              </a:ext>
            </a:extLst>
          </p:cNvPr>
          <p:cNvGrpSpPr/>
          <p:nvPr/>
        </p:nvGrpSpPr>
        <p:grpSpPr>
          <a:xfrm>
            <a:off x="59560" y="843378"/>
            <a:ext cx="6909408" cy="5468676"/>
            <a:chOff x="77316" y="772647"/>
            <a:chExt cx="9069029" cy="5921147"/>
          </a:xfrm>
        </p:grpSpPr>
        <p:grpSp>
          <p:nvGrpSpPr>
            <p:cNvPr id="10" name="Group 9">
              <a:extLst>
                <a:ext uri="{FF2B5EF4-FFF2-40B4-BE49-F238E27FC236}">
                  <a16:creationId xmlns:a16="http://schemas.microsoft.com/office/drawing/2014/main" id="{13C4D038-DCEB-4071-BEBC-995D2C85B844}"/>
                </a:ext>
              </a:extLst>
            </p:cNvPr>
            <p:cNvGrpSpPr/>
            <p:nvPr/>
          </p:nvGrpSpPr>
          <p:grpSpPr>
            <a:xfrm>
              <a:off x="77316" y="772647"/>
              <a:ext cx="9069029" cy="5921147"/>
              <a:chOff x="77316" y="772647"/>
              <a:chExt cx="9069029" cy="5921147"/>
            </a:xfrm>
          </p:grpSpPr>
          <p:grpSp>
            <p:nvGrpSpPr>
              <p:cNvPr id="13" name="Group 12">
                <a:extLst>
                  <a:ext uri="{FF2B5EF4-FFF2-40B4-BE49-F238E27FC236}">
                    <a16:creationId xmlns:a16="http://schemas.microsoft.com/office/drawing/2014/main" id="{4E1CAFEE-6D8D-45FD-BC83-C111CF588F0E}"/>
                  </a:ext>
                </a:extLst>
              </p:cNvPr>
              <p:cNvGrpSpPr/>
              <p:nvPr/>
            </p:nvGrpSpPr>
            <p:grpSpPr>
              <a:xfrm>
                <a:off x="1525130" y="772647"/>
                <a:ext cx="7621215" cy="5501305"/>
                <a:chOff x="1186570" y="824850"/>
                <a:chExt cx="7621215" cy="5501305"/>
              </a:xfrm>
            </p:grpSpPr>
            <p:sp>
              <p:nvSpPr>
                <p:cNvPr id="34" name="Rectangle 33">
                  <a:extLst>
                    <a:ext uri="{FF2B5EF4-FFF2-40B4-BE49-F238E27FC236}">
                      <a16:creationId xmlns:a16="http://schemas.microsoft.com/office/drawing/2014/main" id="{10638CFB-EBBC-4510-BC01-9611F78A2E38}"/>
                    </a:ext>
                  </a:extLst>
                </p:cNvPr>
                <p:cNvSpPr/>
                <p:nvPr/>
              </p:nvSpPr>
              <p:spPr>
                <a:xfrm>
                  <a:off x="2091547" y="859715"/>
                  <a:ext cx="6716237" cy="54664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a:solidFill>
                      <a:schemeClr val="accent5">
                        <a:lumMod val="75000"/>
                      </a:schemeClr>
                    </a:solidFill>
                  </a:endParaRPr>
                </a:p>
              </p:txBody>
            </p:sp>
            <p:sp>
              <p:nvSpPr>
                <p:cNvPr id="35" name="Flowchart: Magnetic Disk 34">
                  <a:extLst>
                    <a:ext uri="{FF2B5EF4-FFF2-40B4-BE49-F238E27FC236}">
                      <a16:creationId xmlns:a16="http://schemas.microsoft.com/office/drawing/2014/main" id="{31275C71-198F-4682-A4E9-6FB716583B8C}"/>
                    </a:ext>
                  </a:extLst>
                </p:cNvPr>
                <p:cNvSpPr/>
                <p:nvPr/>
              </p:nvSpPr>
              <p:spPr>
                <a:xfrm>
                  <a:off x="2396571" y="5590920"/>
                  <a:ext cx="914400" cy="457200"/>
                </a:xfrm>
                <a:prstGeom prst="flowChartMagneticDisk">
                  <a:avLst/>
                </a:prstGeom>
                <a:solidFill>
                  <a:schemeClr val="accent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a:solidFill>
                        <a:schemeClr val="bg1"/>
                      </a:solidFill>
                    </a:rPr>
                    <a:t>DATABASE</a:t>
                  </a:r>
                </a:p>
              </p:txBody>
            </p:sp>
            <p:sp>
              <p:nvSpPr>
                <p:cNvPr id="36" name="Rectangle 35">
                  <a:extLst>
                    <a:ext uri="{FF2B5EF4-FFF2-40B4-BE49-F238E27FC236}">
                      <a16:creationId xmlns:a16="http://schemas.microsoft.com/office/drawing/2014/main" id="{0C913329-F625-4B3C-97DF-7AC8CE2777C6}"/>
                    </a:ext>
                  </a:extLst>
                </p:cNvPr>
                <p:cNvSpPr/>
                <p:nvPr/>
              </p:nvSpPr>
              <p:spPr>
                <a:xfrm>
                  <a:off x="2556470" y="976704"/>
                  <a:ext cx="5000236" cy="886025"/>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900" b="1">
                      <a:solidFill>
                        <a:schemeClr val="accent5">
                          <a:lumMod val="75000"/>
                        </a:schemeClr>
                      </a:solidFill>
                    </a:rPr>
                    <a:t>           Presentation Layer</a:t>
                  </a:r>
                  <a:endParaRPr lang="en-IN" sz="900" b="1">
                    <a:solidFill>
                      <a:schemeClr val="accent5">
                        <a:lumMod val="75000"/>
                      </a:schemeClr>
                    </a:solidFill>
                    <a:cs typeface="Calibri"/>
                  </a:endParaRPr>
                </a:p>
              </p:txBody>
            </p:sp>
            <p:sp>
              <p:nvSpPr>
                <p:cNvPr id="37" name="TextBox 36">
                  <a:extLst>
                    <a:ext uri="{FF2B5EF4-FFF2-40B4-BE49-F238E27FC236}">
                      <a16:creationId xmlns:a16="http://schemas.microsoft.com/office/drawing/2014/main" id="{C4EC81B4-939B-4809-8DB9-DD27CB98A0A4}"/>
                    </a:ext>
                  </a:extLst>
                </p:cNvPr>
                <p:cNvSpPr txBox="1"/>
                <p:nvPr/>
              </p:nvSpPr>
              <p:spPr>
                <a:xfrm>
                  <a:off x="2895534" y="1381930"/>
                  <a:ext cx="1371600" cy="274321"/>
                </a:xfrm>
                <a:prstGeom prst="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defRPr>
                  </a:lvl1pPr>
                </a:lstStyle>
                <a:p>
                  <a:r>
                    <a:rPr lang="en-US" sz="900"/>
                    <a:t>Templates</a:t>
                  </a:r>
                </a:p>
              </p:txBody>
            </p:sp>
            <p:sp>
              <p:nvSpPr>
                <p:cNvPr id="38" name="Rectangle 37">
                  <a:extLst>
                    <a:ext uri="{FF2B5EF4-FFF2-40B4-BE49-F238E27FC236}">
                      <a16:creationId xmlns:a16="http://schemas.microsoft.com/office/drawing/2014/main" id="{ECACAD5E-0C17-4549-8966-A51574BA9871}"/>
                    </a:ext>
                  </a:extLst>
                </p:cNvPr>
                <p:cNvSpPr/>
                <p:nvPr/>
              </p:nvSpPr>
              <p:spPr>
                <a:xfrm>
                  <a:off x="2716575" y="1241712"/>
                  <a:ext cx="4763761" cy="469765"/>
                </a:xfrm>
                <a:prstGeom prst="rect">
                  <a:avLst/>
                </a:prstGeom>
                <a:no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9" name="Rectangle 38">
                  <a:extLst>
                    <a:ext uri="{FF2B5EF4-FFF2-40B4-BE49-F238E27FC236}">
                      <a16:creationId xmlns:a16="http://schemas.microsoft.com/office/drawing/2014/main" id="{9F2425DC-99FE-4B1A-9991-6AD880E60EE2}"/>
                    </a:ext>
                  </a:extLst>
                </p:cNvPr>
                <p:cNvSpPr/>
                <p:nvPr/>
              </p:nvSpPr>
              <p:spPr>
                <a:xfrm>
                  <a:off x="2577488" y="2819255"/>
                  <a:ext cx="4979218" cy="2101973"/>
                </a:xfrm>
                <a:prstGeom prst="rect">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a:solidFill>
                        <a:schemeClr val="accent5">
                          <a:lumMod val="75000"/>
                        </a:schemeClr>
                      </a:solidFill>
                    </a:rPr>
                    <a:t>Microservices</a:t>
                  </a:r>
                </a:p>
              </p:txBody>
            </p:sp>
            <p:sp>
              <p:nvSpPr>
                <p:cNvPr id="40" name="TextBox 39">
                  <a:extLst>
                    <a:ext uri="{FF2B5EF4-FFF2-40B4-BE49-F238E27FC236}">
                      <a16:creationId xmlns:a16="http://schemas.microsoft.com/office/drawing/2014/main" id="{6BAE0B17-3EB1-46CC-A1EA-16492D161910}"/>
                    </a:ext>
                  </a:extLst>
                </p:cNvPr>
                <p:cNvSpPr txBox="1"/>
                <p:nvPr/>
              </p:nvSpPr>
              <p:spPr>
                <a:xfrm>
                  <a:off x="2644163" y="1124629"/>
                  <a:ext cx="836024" cy="198622"/>
                </a:xfrm>
                <a:prstGeom prst="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cs typeface="Calibri"/>
                    </a:rPr>
                    <a:t>Modules</a:t>
                  </a:r>
                </a:p>
              </p:txBody>
            </p:sp>
            <p:sp>
              <p:nvSpPr>
                <p:cNvPr id="41" name="TextBox 40">
                  <a:extLst>
                    <a:ext uri="{FF2B5EF4-FFF2-40B4-BE49-F238E27FC236}">
                      <a16:creationId xmlns:a16="http://schemas.microsoft.com/office/drawing/2014/main" id="{3805A21A-E7E9-42DF-BF0D-7CAFFBFE0ED8}"/>
                    </a:ext>
                  </a:extLst>
                </p:cNvPr>
                <p:cNvSpPr txBox="1"/>
                <p:nvPr/>
              </p:nvSpPr>
              <p:spPr>
                <a:xfrm>
                  <a:off x="4410603" y="1381885"/>
                  <a:ext cx="1371600" cy="274320"/>
                </a:xfrm>
                <a:prstGeom prst="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defRPr>
                  </a:lvl1pPr>
                </a:lstStyle>
                <a:p>
                  <a:r>
                    <a:rPr lang="en-US" sz="900"/>
                    <a:t>Components</a:t>
                  </a:r>
                </a:p>
              </p:txBody>
            </p:sp>
            <p:sp>
              <p:nvSpPr>
                <p:cNvPr id="42" name="TextBox 41">
                  <a:extLst>
                    <a:ext uri="{FF2B5EF4-FFF2-40B4-BE49-F238E27FC236}">
                      <a16:creationId xmlns:a16="http://schemas.microsoft.com/office/drawing/2014/main" id="{E85BFBC1-7585-4113-9593-A3D8F5A6AD0D}"/>
                    </a:ext>
                  </a:extLst>
                </p:cNvPr>
                <p:cNvSpPr txBox="1"/>
                <p:nvPr/>
              </p:nvSpPr>
              <p:spPr>
                <a:xfrm>
                  <a:off x="5935708" y="1381885"/>
                  <a:ext cx="1371600" cy="274320"/>
                </a:xfrm>
                <a:prstGeom prst="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defRPr>
                  </a:lvl1pPr>
                </a:lstStyle>
                <a:p>
                  <a:r>
                    <a:rPr lang="en-US" sz="900"/>
                    <a:t>Models</a:t>
                  </a:r>
                </a:p>
              </p:txBody>
            </p:sp>
            <p:sp>
              <p:nvSpPr>
                <p:cNvPr id="43" name="Rectangle: Rounded Corners 4">
                  <a:extLst>
                    <a:ext uri="{FF2B5EF4-FFF2-40B4-BE49-F238E27FC236}">
                      <a16:creationId xmlns:a16="http://schemas.microsoft.com/office/drawing/2014/main" id="{C7A11823-DF7F-45CB-946B-CDF432D3F09F}"/>
                    </a:ext>
                  </a:extLst>
                </p:cNvPr>
                <p:cNvSpPr/>
                <p:nvPr/>
              </p:nvSpPr>
              <p:spPr>
                <a:xfrm>
                  <a:off x="7714898" y="2828780"/>
                  <a:ext cx="1000485" cy="2101973"/>
                </a:xfrm>
                <a:prstGeom prst="roundRect">
                  <a:avLst>
                    <a:gd name="adj" fmla="val 5758"/>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cs typeface="Calibri"/>
                  </a:endParaRPr>
                </a:p>
              </p:txBody>
            </p:sp>
            <p:sp>
              <p:nvSpPr>
                <p:cNvPr id="44" name="Rectangle: Rounded Corners 3">
                  <a:extLst>
                    <a:ext uri="{FF2B5EF4-FFF2-40B4-BE49-F238E27FC236}">
                      <a16:creationId xmlns:a16="http://schemas.microsoft.com/office/drawing/2014/main" id="{CE2C7409-143F-4B92-AA83-A745AD06241D}"/>
                    </a:ext>
                  </a:extLst>
                </p:cNvPr>
                <p:cNvSpPr/>
                <p:nvPr/>
              </p:nvSpPr>
              <p:spPr>
                <a:xfrm rot="5400000">
                  <a:off x="8050654" y="2752607"/>
                  <a:ext cx="321288" cy="846863"/>
                </a:xfrm>
                <a:prstGeom prst="roundRect">
                  <a:avLst/>
                </a:prstGeom>
                <a:ln w="3175">
                  <a:solidFill>
                    <a:schemeClr val="bg1">
                      <a:lumMod val="85000"/>
                    </a:schemeClr>
                  </a:solidFill>
                </a:ln>
              </p:spPr>
              <p:style>
                <a:lnRef idx="2">
                  <a:schemeClr val="dk1"/>
                </a:lnRef>
                <a:fillRef idx="1">
                  <a:schemeClr val="lt1"/>
                </a:fillRef>
                <a:effectRef idx="0">
                  <a:schemeClr val="dk1"/>
                </a:effectRef>
                <a:fontRef idx="minor">
                  <a:schemeClr val="dk1"/>
                </a:fontRef>
              </p:style>
              <p:txBody>
                <a:bodyPr vert="vert270" rtlCol="0" anchor="ctr"/>
                <a:lstStyle/>
                <a:p>
                  <a:pPr algn="ctr" defTabSz="457174"/>
                  <a:r>
                    <a:rPr lang="en-US" sz="900">
                      <a:solidFill>
                        <a:prstClr val="black">
                          <a:lumMod val="75000"/>
                          <a:lumOff val="25000"/>
                        </a:prstClr>
                      </a:solidFill>
                      <a:latin typeface="Calibri"/>
                    </a:rPr>
                    <a:t>Auditing</a:t>
                  </a:r>
                </a:p>
              </p:txBody>
            </p:sp>
            <p:sp>
              <p:nvSpPr>
                <p:cNvPr id="45" name="Rectangle: Rounded Corners 3">
                  <a:extLst>
                    <a:ext uri="{FF2B5EF4-FFF2-40B4-BE49-F238E27FC236}">
                      <a16:creationId xmlns:a16="http://schemas.microsoft.com/office/drawing/2014/main" id="{51A73BE1-88D2-41B8-A037-0F7445272F84}"/>
                    </a:ext>
                  </a:extLst>
                </p:cNvPr>
                <p:cNvSpPr/>
                <p:nvPr/>
              </p:nvSpPr>
              <p:spPr>
                <a:xfrm rot="5400000">
                  <a:off x="8051876" y="3232253"/>
                  <a:ext cx="318845" cy="846862"/>
                </a:xfrm>
                <a:prstGeom prst="roundRect">
                  <a:avLst/>
                </a:prstGeom>
                <a:ln w="3175">
                  <a:solidFill>
                    <a:schemeClr val="bg1">
                      <a:lumMod val="85000"/>
                    </a:schemeClr>
                  </a:solidFill>
                </a:ln>
              </p:spPr>
              <p:style>
                <a:lnRef idx="2">
                  <a:schemeClr val="dk1"/>
                </a:lnRef>
                <a:fillRef idx="1">
                  <a:schemeClr val="lt1"/>
                </a:fillRef>
                <a:effectRef idx="0">
                  <a:schemeClr val="dk1"/>
                </a:effectRef>
                <a:fontRef idx="minor">
                  <a:schemeClr val="dk1"/>
                </a:fontRef>
              </p:style>
              <p:txBody>
                <a:bodyPr vert="vert270" rtlCol="0" anchor="ctr"/>
                <a:lstStyle/>
                <a:p>
                  <a:pPr algn="ctr" defTabSz="457174"/>
                  <a:r>
                    <a:rPr lang="en-US" sz="900">
                      <a:solidFill>
                        <a:prstClr val="black">
                          <a:lumMod val="75000"/>
                          <a:lumOff val="25000"/>
                        </a:prstClr>
                      </a:solidFill>
                      <a:latin typeface="Calibri"/>
                    </a:rPr>
                    <a:t>Logging</a:t>
                  </a:r>
                </a:p>
              </p:txBody>
            </p:sp>
            <p:sp>
              <p:nvSpPr>
                <p:cNvPr id="46" name="Rectangle: Rounded Corners 3">
                  <a:extLst>
                    <a:ext uri="{FF2B5EF4-FFF2-40B4-BE49-F238E27FC236}">
                      <a16:creationId xmlns:a16="http://schemas.microsoft.com/office/drawing/2014/main" id="{8A69EAF4-9320-4D19-9C8C-3C4A084CB5F0}"/>
                    </a:ext>
                  </a:extLst>
                </p:cNvPr>
                <p:cNvSpPr/>
                <p:nvPr/>
              </p:nvSpPr>
              <p:spPr>
                <a:xfrm rot="5400000">
                  <a:off x="8054994" y="3722497"/>
                  <a:ext cx="312613" cy="846862"/>
                </a:xfrm>
                <a:prstGeom prst="roundRect">
                  <a:avLst/>
                </a:prstGeom>
                <a:ln w="3175">
                  <a:solidFill>
                    <a:schemeClr val="bg1">
                      <a:lumMod val="85000"/>
                    </a:schemeClr>
                  </a:solidFill>
                </a:ln>
              </p:spPr>
              <p:style>
                <a:lnRef idx="2">
                  <a:schemeClr val="dk1"/>
                </a:lnRef>
                <a:fillRef idx="1">
                  <a:schemeClr val="lt1"/>
                </a:fillRef>
                <a:effectRef idx="0">
                  <a:schemeClr val="dk1"/>
                </a:effectRef>
                <a:fontRef idx="minor">
                  <a:schemeClr val="dk1"/>
                </a:fontRef>
              </p:style>
              <p:txBody>
                <a:bodyPr vert="vert270" rtlCol="0" anchor="ctr"/>
                <a:lstStyle/>
                <a:p>
                  <a:pPr algn="ctr" defTabSz="457174"/>
                  <a:r>
                    <a:rPr lang="en-US" sz="900">
                      <a:solidFill>
                        <a:prstClr val="black">
                          <a:lumMod val="75000"/>
                          <a:lumOff val="25000"/>
                        </a:prstClr>
                      </a:solidFill>
                      <a:latin typeface="Calibri"/>
                    </a:rPr>
                    <a:t>Monitoring</a:t>
                  </a:r>
                </a:p>
              </p:txBody>
            </p:sp>
            <p:pic>
              <p:nvPicPr>
                <p:cNvPr id="47" name="Picture 3" descr="E:\MARKETING\Website\New Page Mockups\CitiusTech New Website v2.0\Icons\Markets - Providers\Ambulatory.png">
                  <a:extLst>
                    <a:ext uri="{FF2B5EF4-FFF2-40B4-BE49-F238E27FC236}">
                      <a16:creationId xmlns:a16="http://schemas.microsoft.com/office/drawing/2014/main" id="{A970902E-DA7D-4BF0-921C-2C0E92CCB587}"/>
                    </a:ext>
                  </a:extLst>
                </p:cNvPr>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186570" y="900339"/>
                  <a:ext cx="361144" cy="361144"/>
                </a:xfrm>
                <a:prstGeom prst="rect">
                  <a:avLst/>
                </a:prstGeom>
                <a:noFill/>
              </p:spPr>
            </p:pic>
            <p:cxnSp>
              <p:nvCxnSpPr>
                <p:cNvPr id="48" name="Straight Arrow Connector 47">
                  <a:extLst>
                    <a:ext uri="{FF2B5EF4-FFF2-40B4-BE49-F238E27FC236}">
                      <a16:creationId xmlns:a16="http://schemas.microsoft.com/office/drawing/2014/main" id="{BFA11A41-CA71-4692-A67E-6BBA09BF5345}"/>
                    </a:ext>
                  </a:extLst>
                </p:cNvPr>
                <p:cNvCxnSpPr>
                  <a:cxnSpLocks/>
                  <a:stCxn id="47" idx="3"/>
                </p:cNvCxnSpPr>
                <p:nvPr/>
              </p:nvCxnSpPr>
              <p:spPr>
                <a:xfrm>
                  <a:off x="1547714" y="1080911"/>
                  <a:ext cx="543515" cy="3139"/>
                </a:xfrm>
                <a:prstGeom prst="straightConnector1">
                  <a:avLst/>
                </a:prstGeom>
                <a:ln>
                  <a:solidFill>
                    <a:schemeClr val="bg1">
                      <a:lumMod val="50000"/>
                    </a:schemeClr>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CA23A060-011C-4071-B467-E655F5CE95DE}"/>
                    </a:ext>
                  </a:extLst>
                </p:cNvPr>
                <p:cNvSpPr txBox="1"/>
                <p:nvPr/>
              </p:nvSpPr>
              <p:spPr>
                <a:xfrm>
                  <a:off x="1391616" y="824850"/>
                  <a:ext cx="770982" cy="234935"/>
                </a:xfrm>
                <a:prstGeom prst="rect">
                  <a:avLst/>
                </a:prstGeom>
                <a:noFill/>
              </p:spPr>
              <p:txBody>
                <a:bodyPr wrap="square" rtlCol="0">
                  <a:spAutoFit/>
                </a:bodyPr>
                <a:lstStyle/>
                <a:p>
                  <a:pPr algn="ctr">
                    <a:lnSpc>
                      <a:spcPct val="90000"/>
                    </a:lnSpc>
                  </a:pPr>
                  <a:r>
                    <a:rPr lang="en-US" sz="900" b="1">
                      <a:solidFill>
                        <a:prstClr val="black">
                          <a:lumMod val="75000"/>
                          <a:lumOff val="25000"/>
                        </a:prstClr>
                      </a:solidFill>
                    </a:rPr>
                    <a:t>HTTP(S)</a:t>
                  </a:r>
                </a:p>
              </p:txBody>
            </p:sp>
            <p:sp>
              <p:nvSpPr>
                <p:cNvPr id="50" name="Oval 49">
                  <a:extLst>
                    <a:ext uri="{FF2B5EF4-FFF2-40B4-BE49-F238E27FC236}">
                      <a16:creationId xmlns:a16="http://schemas.microsoft.com/office/drawing/2014/main" id="{78422FB7-8012-43F7-ABE3-2F6FF24CB729}"/>
                    </a:ext>
                  </a:extLst>
                </p:cNvPr>
                <p:cNvSpPr/>
                <p:nvPr/>
              </p:nvSpPr>
              <p:spPr>
                <a:xfrm>
                  <a:off x="7387304" y="869357"/>
                  <a:ext cx="256057" cy="214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1</a:t>
                  </a:r>
                </a:p>
              </p:txBody>
            </p:sp>
            <p:sp>
              <p:nvSpPr>
                <p:cNvPr id="51" name="Oval 50">
                  <a:extLst>
                    <a:ext uri="{FF2B5EF4-FFF2-40B4-BE49-F238E27FC236}">
                      <a16:creationId xmlns:a16="http://schemas.microsoft.com/office/drawing/2014/main" id="{2596DD70-6BC2-45D0-BAEB-32F65596D6A9}"/>
                    </a:ext>
                  </a:extLst>
                </p:cNvPr>
                <p:cNvSpPr/>
                <p:nvPr/>
              </p:nvSpPr>
              <p:spPr>
                <a:xfrm>
                  <a:off x="4855940" y="5365872"/>
                  <a:ext cx="256057" cy="214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cs typeface="Calibri"/>
                    </a:rPr>
                    <a:t>5</a:t>
                  </a:r>
                </a:p>
              </p:txBody>
            </p:sp>
            <p:sp>
              <p:nvSpPr>
                <p:cNvPr id="52" name="Oval 51">
                  <a:extLst>
                    <a:ext uri="{FF2B5EF4-FFF2-40B4-BE49-F238E27FC236}">
                      <a16:creationId xmlns:a16="http://schemas.microsoft.com/office/drawing/2014/main" id="{025DD695-3A21-4BAE-88D4-0B1724F475AE}"/>
                    </a:ext>
                  </a:extLst>
                </p:cNvPr>
                <p:cNvSpPr/>
                <p:nvPr/>
              </p:nvSpPr>
              <p:spPr>
                <a:xfrm>
                  <a:off x="7281989" y="5315641"/>
                  <a:ext cx="256057" cy="214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cs typeface="Calibri"/>
                    </a:rPr>
                    <a:t>6</a:t>
                  </a:r>
                </a:p>
              </p:txBody>
            </p:sp>
            <p:sp>
              <p:nvSpPr>
                <p:cNvPr id="53" name="Oval 52">
                  <a:extLst>
                    <a:ext uri="{FF2B5EF4-FFF2-40B4-BE49-F238E27FC236}">
                      <a16:creationId xmlns:a16="http://schemas.microsoft.com/office/drawing/2014/main" id="{4E272292-8731-4FA5-8E38-A45758750CE0}"/>
                    </a:ext>
                  </a:extLst>
                </p:cNvPr>
                <p:cNvSpPr/>
                <p:nvPr/>
              </p:nvSpPr>
              <p:spPr>
                <a:xfrm>
                  <a:off x="8518207" y="2752053"/>
                  <a:ext cx="256057" cy="214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cs typeface="Calibri"/>
                    </a:rPr>
                    <a:t>7</a:t>
                  </a:r>
                </a:p>
              </p:txBody>
            </p:sp>
            <p:pic>
              <p:nvPicPr>
                <p:cNvPr id="54" name="Graphic 53" descr="Database">
                  <a:extLst>
                    <a:ext uri="{FF2B5EF4-FFF2-40B4-BE49-F238E27FC236}">
                      <a16:creationId xmlns:a16="http://schemas.microsoft.com/office/drawing/2014/main" id="{01371DAC-5C03-4CE4-84FB-67350729DF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2748" y="1189085"/>
                  <a:ext cx="491691" cy="438150"/>
                </a:xfrm>
                <a:prstGeom prst="rect">
                  <a:avLst/>
                </a:prstGeom>
              </p:spPr>
            </p:pic>
            <p:cxnSp>
              <p:nvCxnSpPr>
                <p:cNvPr id="55" name="Straight Arrow Connector 54">
                  <a:extLst>
                    <a:ext uri="{FF2B5EF4-FFF2-40B4-BE49-F238E27FC236}">
                      <a16:creationId xmlns:a16="http://schemas.microsoft.com/office/drawing/2014/main" id="{008E61B8-8188-4C72-9404-64A1E63718AB}"/>
                    </a:ext>
                  </a:extLst>
                </p:cNvPr>
                <p:cNvCxnSpPr>
                  <a:cxnSpLocks/>
                </p:cNvCxnSpPr>
                <p:nvPr/>
              </p:nvCxnSpPr>
              <p:spPr>
                <a:xfrm>
                  <a:off x="7542125" y="1419824"/>
                  <a:ext cx="548640" cy="0"/>
                </a:xfrm>
                <a:prstGeom prst="straightConnector1">
                  <a:avLst/>
                </a:prstGeom>
                <a:ln>
                  <a:solidFill>
                    <a:schemeClr val="bg1">
                      <a:lumMod val="50000"/>
                    </a:schemeClr>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6" name="TextBox 55">
                  <a:extLst>
                    <a:ext uri="{FF2B5EF4-FFF2-40B4-BE49-F238E27FC236}">
                      <a16:creationId xmlns:a16="http://schemas.microsoft.com/office/drawing/2014/main" id="{74FDBD98-1A0C-4A25-A3C2-76D359097D84}"/>
                    </a:ext>
                  </a:extLst>
                </p:cNvPr>
                <p:cNvSpPr txBox="1"/>
                <p:nvPr/>
              </p:nvSpPr>
              <p:spPr>
                <a:xfrm>
                  <a:off x="7648072" y="1524735"/>
                  <a:ext cx="1159713" cy="249931"/>
                </a:xfrm>
                <a:prstGeom prst="rect">
                  <a:avLst/>
                </a:prstGeom>
                <a:noFill/>
              </p:spPr>
              <p:txBody>
                <a:bodyPr wrap="square" rtlCol="0">
                  <a:spAutoFit/>
                </a:bodyPr>
                <a:lstStyle/>
                <a:p>
                  <a:r>
                    <a:rPr lang="en-US" sz="900"/>
                    <a:t>Offline Storage</a:t>
                  </a:r>
                </a:p>
              </p:txBody>
            </p:sp>
            <p:sp>
              <p:nvSpPr>
                <p:cNvPr id="57" name="Rectangle 56">
                  <a:extLst>
                    <a:ext uri="{FF2B5EF4-FFF2-40B4-BE49-F238E27FC236}">
                      <a16:creationId xmlns:a16="http://schemas.microsoft.com/office/drawing/2014/main" id="{818774A4-984C-422A-8422-1CDDCFE7F6A6}"/>
                    </a:ext>
                  </a:extLst>
                </p:cNvPr>
                <p:cNvSpPr/>
                <p:nvPr/>
              </p:nvSpPr>
              <p:spPr>
                <a:xfrm>
                  <a:off x="3564295" y="2153254"/>
                  <a:ext cx="2668550" cy="299647"/>
                </a:xfrm>
                <a:prstGeom prst="rect">
                  <a:avLst/>
                </a:prstGeom>
                <a:solidFill>
                  <a:schemeClr val="bg1">
                    <a:lumMod val="9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IN" sz="900" b="1">
                      <a:solidFill>
                        <a:schemeClr val="accent5">
                          <a:lumMod val="75000"/>
                        </a:schemeClr>
                      </a:solidFill>
                    </a:rPr>
                    <a:t>API Gateway</a:t>
                  </a:r>
                  <a:endParaRPr lang="en-IN" sz="900" b="1">
                    <a:solidFill>
                      <a:schemeClr val="accent5">
                        <a:lumMod val="75000"/>
                      </a:schemeClr>
                    </a:solidFill>
                    <a:cs typeface="Calibri"/>
                  </a:endParaRPr>
                </a:p>
              </p:txBody>
            </p:sp>
            <p:pic>
              <p:nvPicPr>
                <p:cNvPr id="58" name="Picture 57">
                  <a:extLst>
                    <a:ext uri="{FF2B5EF4-FFF2-40B4-BE49-F238E27FC236}">
                      <a16:creationId xmlns:a16="http://schemas.microsoft.com/office/drawing/2014/main" id="{7612312F-57BD-4F66-9542-E925080FB3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33603" y="2103461"/>
                  <a:ext cx="457200" cy="437864"/>
                </a:xfrm>
                <a:prstGeom prst="rect">
                  <a:avLst/>
                </a:prstGeom>
              </p:spPr>
            </p:pic>
            <p:cxnSp>
              <p:nvCxnSpPr>
                <p:cNvPr id="59" name="Straight Arrow Connector 58">
                  <a:extLst>
                    <a:ext uri="{FF2B5EF4-FFF2-40B4-BE49-F238E27FC236}">
                      <a16:creationId xmlns:a16="http://schemas.microsoft.com/office/drawing/2014/main" id="{0C457181-EE3A-4F1A-A595-8873F54EFE8B}"/>
                    </a:ext>
                  </a:extLst>
                </p:cNvPr>
                <p:cNvCxnSpPr>
                  <a:cxnSpLocks/>
                  <a:stCxn id="36" idx="2"/>
                  <a:endCxn id="58" idx="0"/>
                </p:cNvCxnSpPr>
                <p:nvPr/>
              </p:nvCxnSpPr>
              <p:spPr>
                <a:xfrm>
                  <a:off x="5056588" y="1862729"/>
                  <a:ext cx="5615" cy="240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FA4B7A19-9F56-4B19-A4E8-C66232A3E115}"/>
                    </a:ext>
                  </a:extLst>
                </p:cNvPr>
                <p:cNvCxnSpPr>
                  <a:cxnSpLocks/>
                  <a:stCxn id="57" idx="1"/>
                </p:cNvCxnSpPr>
                <p:nvPr/>
              </p:nvCxnSpPr>
              <p:spPr>
                <a:xfrm rot="10800000" flipV="1">
                  <a:off x="3077939" y="2303078"/>
                  <a:ext cx="486356" cy="74803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AA687152-5A9E-4A07-96A1-EEDC5E894BAE}"/>
                    </a:ext>
                  </a:extLst>
                </p:cNvPr>
                <p:cNvCxnSpPr>
                  <a:stCxn id="57" idx="3"/>
                </p:cNvCxnSpPr>
                <p:nvPr/>
              </p:nvCxnSpPr>
              <p:spPr>
                <a:xfrm>
                  <a:off x="6232845" y="2303078"/>
                  <a:ext cx="541312" cy="74803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3FB4099-950E-4919-8E44-D16112A1366C}"/>
                    </a:ext>
                  </a:extLst>
                </p:cNvPr>
                <p:cNvSpPr txBox="1"/>
                <p:nvPr/>
              </p:nvSpPr>
              <p:spPr>
                <a:xfrm>
                  <a:off x="2877089" y="3126764"/>
                  <a:ext cx="1371600" cy="457200"/>
                </a:xfrm>
                <a:prstGeom prst="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defRPr>
                  </a:lvl1pPr>
                </a:lstStyle>
                <a:p>
                  <a:r>
                    <a:rPr lang="en-US" sz="900"/>
                    <a:t>Patient Visit</a:t>
                  </a:r>
                </a:p>
              </p:txBody>
            </p:sp>
            <p:sp>
              <p:nvSpPr>
                <p:cNvPr id="63" name="TextBox 62">
                  <a:extLst>
                    <a:ext uri="{FF2B5EF4-FFF2-40B4-BE49-F238E27FC236}">
                      <a16:creationId xmlns:a16="http://schemas.microsoft.com/office/drawing/2014/main" id="{1AC7CABC-8BB8-4DEE-9E56-96C395F27C6E}"/>
                    </a:ext>
                  </a:extLst>
                </p:cNvPr>
                <p:cNvSpPr txBox="1"/>
                <p:nvPr/>
              </p:nvSpPr>
              <p:spPr>
                <a:xfrm>
                  <a:off x="4392158" y="3126720"/>
                  <a:ext cx="1371600" cy="457200"/>
                </a:xfrm>
                <a:prstGeom prst="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defRPr>
                  </a:lvl1pPr>
                </a:lstStyle>
                <a:p>
                  <a:r>
                    <a:rPr lang="en-US" sz="900"/>
                    <a:t>Medications</a:t>
                  </a:r>
                </a:p>
              </p:txBody>
            </p:sp>
            <p:sp>
              <p:nvSpPr>
                <p:cNvPr id="64" name="TextBox 63">
                  <a:extLst>
                    <a:ext uri="{FF2B5EF4-FFF2-40B4-BE49-F238E27FC236}">
                      <a16:creationId xmlns:a16="http://schemas.microsoft.com/office/drawing/2014/main" id="{3CA2F24C-9275-4249-AAC3-131C703AD9CC}"/>
                    </a:ext>
                  </a:extLst>
                </p:cNvPr>
                <p:cNvSpPr txBox="1"/>
                <p:nvPr/>
              </p:nvSpPr>
              <p:spPr>
                <a:xfrm>
                  <a:off x="5917263" y="3126720"/>
                  <a:ext cx="1371600" cy="457200"/>
                </a:xfrm>
                <a:prstGeom prst="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defRPr>
                  </a:lvl1pPr>
                </a:lstStyle>
                <a:p>
                  <a:r>
                    <a:rPr lang="en-US" sz="900"/>
                    <a:t>Vital Signs</a:t>
                  </a:r>
                </a:p>
              </p:txBody>
            </p:sp>
            <p:sp>
              <p:nvSpPr>
                <p:cNvPr id="65" name="TextBox 64">
                  <a:extLst>
                    <a:ext uri="{FF2B5EF4-FFF2-40B4-BE49-F238E27FC236}">
                      <a16:creationId xmlns:a16="http://schemas.microsoft.com/office/drawing/2014/main" id="{E1735AE5-BA94-4577-ABF8-39D9C157AF72}"/>
                    </a:ext>
                  </a:extLst>
                </p:cNvPr>
                <p:cNvSpPr txBox="1"/>
                <p:nvPr/>
              </p:nvSpPr>
              <p:spPr>
                <a:xfrm>
                  <a:off x="2875379" y="3737968"/>
                  <a:ext cx="1371600" cy="457200"/>
                </a:xfrm>
                <a:prstGeom prst="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defRPr>
                  </a:lvl1pPr>
                </a:lstStyle>
                <a:p>
                  <a:r>
                    <a:rPr lang="en-US" sz="900"/>
                    <a:t>Observations</a:t>
                  </a:r>
                </a:p>
              </p:txBody>
            </p:sp>
            <p:sp>
              <p:nvSpPr>
                <p:cNvPr id="66" name="TextBox 65">
                  <a:extLst>
                    <a:ext uri="{FF2B5EF4-FFF2-40B4-BE49-F238E27FC236}">
                      <a16:creationId xmlns:a16="http://schemas.microsoft.com/office/drawing/2014/main" id="{2A08CB8C-E7F8-4352-BBAF-FF9277DC7706}"/>
                    </a:ext>
                  </a:extLst>
                </p:cNvPr>
                <p:cNvSpPr txBox="1"/>
                <p:nvPr/>
              </p:nvSpPr>
              <p:spPr>
                <a:xfrm>
                  <a:off x="4390448" y="3737923"/>
                  <a:ext cx="1371600" cy="457200"/>
                </a:xfrm>
                <a:prstGeom prst="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defRPr>
                  </a:lvl1pPr>
                </a:lstStyle>
                <a:p>
                  <a:r>
                    <a:rPr lang="en-US" sz="900"/>
                    <a:t>Diagnoses</a:t>
                  </a:r>
                </a:p>
              </p:txBody>
            </p:sp>
            <p:sp>
              <p:nvSpPr>
                <p:cNvPr id="67" name="TextBox 66">
                  <a:extLst>
                    <a:ext uri="{FF2B5EF4-FFF2-40B4-BE49-F238E27FC236}">
                      <a16:creationId xmlns:a16="http://schemas.microsoft.com/office/drawing/2014/main" id="{F2413430-482F-4A73-A78D-A13E17DAED8B}"/>
                    </a:ext>
                  </a:extLst>
                </p:cNvPr>
                <p:cNvSpPr txBox="1"/>
                <p:nvPr/>
              </p:nvSpPr>
              <p:spPr>
                <a:xfrm>
                  <a:off x="5915553" y="3737923"/>
                  <a:ext cx="1371600" cy="457200"/>
                </a:xfrm>
                <a:prstGeom prst="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defRPr>
                  </a:lvl1pPr>
                </a:lstStyle>
                <a:p>
                  <a:r>
                    <a:rPr lang="en-US" sz="900"/>
                    <a:t>Allergies</a:t>
                  </a:r>
                </a:p>
              </p:txBody>
            </p:sp>
            <p:sp>
              <p:nvSpPr>
                <p:cNvPr id="68" name="TextBox 67">
                  <a:extLst>
                    <a:ext uri="{FF2B5EF4-FFF2-40B4-BE49-F238E27FC236}">
                      <a16:creationId xmlns:a16="http://schemas.microsoft.com/office/drawing/2014/main" id="{69087A49-DB20-4604-B9CC-83C585B1B4A9}"/>
                    </a:ext>
                  </a:extLst>
                </p:cNvPr>
                <p:cNvSpPr txBox="1"/>
                <p:nvPr/>
              </p:nvSpPr>
              <p:spPr>
                <a:xfrm>
                  <a:off x="2886541" y="4351762"/>
                  <a:ext cx="1371600" cy="457200"/>
                </a:xfrm>
                <a:prstGeom prst="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defRPr>
                  </a:lvl1pPr>
                </a:lstStyle>
                <a:p>
                  <a:r>
                    <a:rPr lang="en-US" sz="900"/>
                    <a:t>Reports</a:t>
                  </a:r>
                </a:p>
              </p:txBody>
            </p:sp>
            <p:sp>
              <p:nvSpPr>
                <p:cNvPr id="69" name="TextBox 68">
                  <a:extLst>
                    <a:ext uri="{FF2B5EF4-FFF2-40B4-BE49-F238E27FC236}">
                      <a16:creationId xmlns:a16="http://schemas.microsoft.com/office/drawing/2014/main" id="{BB2EB40E-3679-4F78-AE44-1426295B4AC7}"/>
                    </a:ext>
                  </a:extLst>
                </p:cNvPr>
                <p:cNvSpPr txBox="1"/>
                <p:nvPr/>
              </p:nvSpPr>
              <p:spPr>
                <a:xfrm>
                  <a:off x="4401610" y="4351717"/>
                  <a:ext cx="1371600" cy="457200"/>
                </a:xfrm>
                <a:prstGeom prst="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defRPr>
                  </a:lvl1pPr>
                </a:lstStyle>
                <a:p>
                  <a:r>
                    <a:rPr lang="en-US" sz="900"/>
                    <a:t>User Management &amp; Administration</a:t>
                  </a:r>
                </a:p>
              </p:txBody>
            </p:sp>
            <p:sp>
              <p:nvSpPr>
                <p:cNvPr id="70" name="TextBox 69">
                  <a:extLst>
                    <a:ext uri="{FF2B5EF4-FFF2-40B4-BE49-F238E27FC236}">
                      <a16:creationId xmlns:a16="http://schemas.microsoft.com/office/drawing/2014/main" id="{BFE54B38-DD3E-4651-93F4-594142A3C6C6}"/>
                    </a:ext>
                  </a:extLst>
                </p:cNvPr>
                <p:cNvSpPr txBox="1"/>
                <p:nvPr/>
              </p:nvSpPr>
              <p:spPr>
                <a:xfrm>
                  <a:off x="5926715" y="4351717"/>
                  <a:ext cx="1371600" cy="457200"/>
                </a:xfrm>
                <a:prstGeom prst="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defRPr>
                  </a:lvl1pPr>
                </a:lstStyle>
                <a:p>
                  <a:r>
                    <a:rPr lang="en-US" sz="900"/>
                    <a:t>Appointment Scheduling</a:t>
                  </a:r>
                </a:p>
              </p:txBody>
            </p:sp>
            <p:pic>
              <p:nvPicPr>
                <p:cNvPr id="71" name="Graphic 70">
                  <a:extLst>
                    <a:ext uri="{FF2B5EF4-FFF2-40B4-BE49-F238E27FC236}">
                      <a16:creationId xmlns:a16="http://schemas.microsoft.com/office/drawing/2014/main" id="{D2DE72A8-80E2-4815-A873-B2D0B0BEE19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56470" y="2589655"/>
                  <a:ext cx="365760" cy="404660"/>
                </a:xfrm>
                <a:prstGeom prst="rect">
                  <a:avLst/>
                </a:prstGeom>
              </p:spPr>
            </p:pic>
            <p:pic>
              <p:nvPicPr>
                <p:cNvPr id="72" name="Graphic 71">
                  <a:extLst>
                    <a:ext uri="{FF2B5EF4-FFF2-40B4-BE49-F238E27FC236}">
                      <a16:creationId xmlns:a16="http://schemas.microsoft.com/office/drawing/2014/main" id="{1DDF3C5E-A2F0-47A6-BC56-02D3824C5D1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16456" y="4754146"/>
                  <a:ext cx="366332" cy="366332"/>
                </a:xfrm>
                <a:prstGeom prst="rect">
                  <a:avLst/>
                </a:prstGeom>
              </p:spPr>
            </p:pic>
            <p:sp>
              <p:nvSpPr>
                <p:cNvPr id="73" name="Rectangle: Rounded Corners 3">
                  <a:extLst>
                    <a:ext uri="{FF2B5EF4-FFF2-40B4-BE49-F238E27FC236}">
                      <a16:creationId xmlns:a16="http://schemas.microsoft.com/office/drawing/2014/main" id="{82E1D696-0171-4223-AD79-4BB621BBA81E}"/>
                    </a:ext>
                  </a:extLst>
                </p:cNvPr>
                <p:cNvSpPr/>
                <p:nvPr/>
              </p:nvSpPr>
              <p:spPr>
                <a:xfrm rot="5400000">
                  <a:off x="8050653" y="4231530"/>
                  <a:ext cx="321288" cy="846864"/>
                </a:xfrm>
                <a:prstGeom prst="roundRect">
                  <a:avLst/>
                </a:prstGeom>
                <a:ln w="3175">
                  <a:solidFill>
                    <a:schemeClr val="bg1">
                      <a:lumMod val="85000"/>
                    </a:schemeClr>
                  </a:solidFill>
                </a:ln>
              </p:spPr>
              <p:style>
                <a:lnRef idx="2">
                  <a:schemeClr val="dk1"/>
                </a:lnRef>
                <a:fillRef idx="1">
                  <a:schemeClr val="lt1"/>
                </a:fillRef>
                <a:effectRef idx="0">
                  <a:schemeClr val="dk1"/>
                </a:effectRef>
                <a:fontRef idx="minor">
                  <a:schemeClr val="dk1"/>
                </a:fontRef>
              </p:style>
              <p:txBody>
                <a:bodyPr vert="vert270" rtlCol="0" anchor="ctr"/>
                <a:lstStyle/>
                <a:p>
                  <a:pPr algn="ctr" defTabSz="457174"/>
                  <a:r>
                    <a:rPr lang="en-US" sz="900">
                      <a:solidFill>
                        <a:prstClr val="black">
                          <a:lumMod val="75000"/>
                          <a:lumOff val="25000"/>
                        </a:prstClr>
                      </a:solidFill>
                      <a:latin typeface="Calibri"/>
                    </a:rPr>
                    <a:t>Security &amp; Auth</a:t>
                  </a:r>
                </a:p>
              </p:txBody>
            </p:sp>
            <p:sp>
              <p:nvSpPr>
                <p:cNvPr id="74" name="Flowchart: Magnetic Disk 73">
                  <a:extLst>
                    <a:ext uri="{FF2B5EF4-FFF2-40B4-BE49-F238E27FC236}">
                      <a16:creationId xmlns:a16="http://schemas.microsoft.com/office/drawing/2014/main" id="{A6FC8FA3-7A09-411C-8593-4E01CCCCCC9A}"/>
                    </a:ext>
                  </a:extLst>
                </p:cNvPr>
                <p:cNvSpPr/>
                <p:nvPr/>
              </p:nvSpPr>
              <p:spPr>
                <a:xfrm>
                  <a:off x="3924694" y="5593980"/>
                  <a:ext cx="640080" cy="365760"/>
                </a:xfrm>
                <a:prstGeom prst="flowChartMagneticDisk">
                  <a:avLst/>
                </a:prstGeom>
                <a:solidFill>
                  <a:schemeClr val="bg1">
                    <a:lumMod val="6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solidFill>
                      <a:schemeClr val="bg1"/>
                    </a:solidFill>
                  </a:endParaRPr>
                </a:p>
              </p:txBody>
            </p:sp>
            <p:sp>
              <p:nvSpPr>
                <p:cNvPr id="75" name="Flowchart: Magnetic Disk 74">
                  <a:extLst>
                    <a:ext uri="{FF2B5EF4-FFF2-40B4-BE49-F238E27FC236}">
                      <a16:creationId xmlns:a16="http://schemas.microsoft.com/office/drawing/2014/main" id="{5C2A7BF1-47FF-412A-BF09-DE1AFB0EA0B4}"/>
                    </a:ext>
                  </a:extLst>
                </p:cNvPr>
                <p:cNvSpPr/>
                <p:nvPr/>
              </p:nvSpPr>
              <p:spPr>
                <a:xfrm>
                  <a:off x="4275735" y="5770520"/>
                  <a:ext cx="640080" cy="365760"/>
                </a:xfrm>
                <a:prstGeom prst="flowChartMagneticDisk">
                  <a:avLst/>
                </a:prstGeom>
                <a:solidFill>
                  <a:schemeClr val="bg1">
                    <a:lumMod val="6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a:solidFill>
                        <a:schemeClr val="bg1"/>
                      </a:solidFill>
                    </a:rPr>
                    <a:t>Cache</a:t>
                  </a:r>
                </a:p>
              </p:txBody>
            </p:sp>
            <p:sp>
              <p:nvSpPr>
                <p:cNvPr id="76" name="Rectangle 75">
                  <a:extLst>
                    <a:ext uri="{FF2B5EF4-FFF2-40B4-BE49-F238E27FC236}">
                      <a16:creationId xmlns:a16="http://schemas.microsoft.com/office/drawing/2014/main" id="{286A1CFB-3ACB-43F1-A5CC-60C953B77D60}"/>
                    </a:ext>
                  </a:extLst>
                </p:cNvPr>
                <p:cNvSpPr/>
                <p:nvPr/>
              </p:nvSpPr>
              <p:spPr>
                <a:xfrm>
                  <a:off x="2274925" y="5476070"/>
                  <a:ext cx="2735226" cy="775440"/>
                </a:xfrm>
                <a:prstGeom prst="rect">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b="1">
                      <a:solidFill>
                        <a:schemeClr val="accent5">
                          <a:lumMod val="75000"/>
                        </a:schemeClr>
                      </a:solidFill>
                    </a:rPr>
                    <a:t>Data Store</a:t>
                  </a:r>
                </a:p>
              </p:txBody>
            </p:sp>
            <p:cxnSp>
              <p:nvCxnSpPr>
                <p:cNvPr id="77" name="Straight Connector 76">
                  <a:extLst>
                    <a:ext uri="{FF2B5EF4-FFF2-40B4-BE49-F238E27FC236}">
                      <a16:creationId xmlns:a16="http://schemas.microsoft.com/office/drawing/2014/main" id="{58A95D54-413E-438D-B25A-EB1665752AA3}"/>
                    </a:ext>
                  </a:extLst>
                </p:cNvPr>
                <p:cNvCxnSpPr>
                  <a:cxnSpLocks/>
                </p:cNvCxnSpPr>
                <p:nvPr/>
              </p:nvCxnSpPr>
              <p:spPr>
                <a:xfrm>
                  <a:off x="2301715" y="5210207"/>
                  <a:ext cx="258461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9E8DB8F-6AE5-4318-8818-5CB2D2BBFA6C}"/>
                    </a:ext>
                  </a:extLst>
                </p:cNvPr>
                <p:cNvCxnSpPr>
                  <a:cxnSpLocks/>
                  <a:endCxn id="35" idx="0"/>
                </p:cNvCxnSpPr>
                <p:nvPr/>
              </p:nvCxnSpPr>
              <p:spPr>
                <a:xfrm>
                  <a:off x="2853771" y="5210207"/>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4B91389-0AA0-4F1E-A4C6-73278BF5063E}"/>
                    </a:ext>
                  </a:extLst>
                </p:cNvPr>
                <p:cNvCxnSpPr>
                  <a:cxnSpLocks/>
                </p:cNvCxnSpPr>
                <p:nvPr/>
              </p:nvCxnSpPr>
              <p:spPr>
                <a:xfrm>
                  <a:off x="3568146" y="4921228"/>
                  <a:ext cx="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21981F5-34E7-4469-8306-50DFF6AF00B1}"/>
                    </a:ext>
                  </a:extLst>
                </p:cNvPr>
                <p:cNvCxnSpPr>
                  <a:cxnSpLocks/>
                </p:cNvCxnSpPr>
                <p:nvPr/>
              </p:nvCxnSpPr>
              <p:spPr>
                <a:xfrm flipV="1">
                  <a:off x="4405122" y="4921228"/>
                  <a:ext cx="0" cy="303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DC0FD59-6712-4E8D-BCE0-17830B6D3C8F}"/>
                    </a:ext>
                  </a:extLst>
                </p:cNvPr>
                <p:cNvCxnSpPr>
                  <a:cxnSpLocks/>
                </p:cNvCxnSpPr>
                <p:nvPr/>
              </p:nvCxnSpPr>
              <p:spPr>
                <a:xfrm flipV="1">
                  <a:off x="4405122" y="5234133"/>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7B76B94-E934-48A3-BC34-69759E20692E}"/>
                    </a:ext>
                  </a:extLst>
                </p:cNvPr>
                <p:cNvCxnSpPr>
                  <a:cxnSpLocks/>
                </p:cNvCxnSpPr>
                <p:nvPr/>
              </p:nvCxnSpPr>
              <p:spPr>
                <a:xfrm flipV="1">
                  <a:off x="5077035" y="5195548"/>
                  <a:ext cx="2465090" cy="14659"/>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Cylinder 82">
                  <a:extLst>
                    <a:ext uri="{FF2B5EF4-FFF2-40B4-BE49-F238E27FC236}">
                      <a16:creationId xmlns:a16="http://schemas.microsoft.com/office/drawing/2014/main" id="{DDCACAC4-7B8E-441A-A14A-E3F8B8DF724D}"/>
                    </a:ext>
                  </a:extLst>
                </p:cNvPr>
                <p:cNvSpPr/>
                <p:nvPr/>
              </p:nvSpPr>
              <p:spPr>
                <a:xfrm rot="5400000">
                  <a:off x="6102133" y="4746117"/>
                  <a:ext cx="476250" cy="2146805"/>
                </a:xfrm>
                <a:prstGeom prst="can">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900"/>
                    <a:t>Event Bus / Message Broker</a:t>
                  </a:r>
                </a:p>
              </p:txBody>
            </p:sp>
            <p:cxnSp>
              <p:nvCxnSpPr>
                <p:cNvPr id="84" name="Straight Arrow Connector 83">
                  <a:extLst>
                    <a:ext uri="{FF2B5EF4-FFF2-40B4-BE49-F238E27FC236}">
                      <a16:creationId xmlns:a16="http://schemas.microsoft.com/office/drawing/2014/main" id="{2F373598-D8C7-4FAD-B747-48B48B1E6C9F}"/>
                    </a:ext>
                  </a:extLst>
                </p:cNvPr>
                <p:cNvCxnSpPr>
                  <a:cxnSpLocks/>
                </p:cNvCxnSpPr>
                <p:nvPr/>
              </p:nvCxnSpPr>
              <p:spPr>
                <a:xfrm>
                  <a:off x="5787471" y="4930753"/>
                  <a:ext cx="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C3037BD-5619-480C-BEEE-A9E6DFDCB86F}"/>
                    </a:ext>
                  </a:extLst>
                </p:cNvPr>
                <p:cNvCxnSpPr>
                  <a:cxnSpLocks/>
                </p:cNvCxnSpPr>
                <p:nvPr/>
              </p:nvCxnSpPr>
              <p:spPr>
                <a:xfrm flipV="1">
                  <a:off x="6624447" y="4930753"/>
                  <a:ext cx="0" cy="303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5AC5B71-EBD4-4AED-B3EF-D886961BE784}"/>
                    </a:ext>
                  </a:extLst>
                </p:cNvPr>
                <p:cNvCxnSpPr>
                  <a:cxnSpLocks/>
                </p:cNvCxnSpPr>
                <p:nvPr/>
              </p:nvCxnSpPr>
              <p:spPr>
                <a:xfrm>
                  <a:off x="6216096" y="5205073"/>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0C5BDF3-9E7B-4BEA-863C-6F7815304905}"/>
                    </a:ext>
                  </a:extLst>
                </p:cNvPr>
                <p:cNvCxnSpPr>
                  <a:cxnSpLocks/>
                </p:cNvCxnSpPr>
                <p:nvPr/>
              </p:nvCxnSpPr>
              <p:spPr>
                <a:xfrm flipV="1">
                  <a:off x="6300597" y="5205072"/>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A4C025A2-E3D1-4DFB-B4D8-3118B0CAB91D}"/>
                    </a:ext>
                  </a:extLst>
                </p:cNvPr>
                <p:cNvSpPr/>
                <p:nvPr/>
              </p:nvSpPr>
              <p:spPr>
                <a:xfrm>
                  <a:off x="6088067" y="2040012"/>
                  <a:ext cx="256057" cy="214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cs typeface="Calibri"/>
                    </a:rPr>
                    <a:t>3</a:t>
                  </a:r>
                </a:p>
              </p:txBody>
            </p:sp>
            <p:sp>
              <p:nvSpPr>
                <p:cNvPr id="89" name="Oval 88">
                  <a:extLst>
                    <a:ext uri="{FF2B5EF4-FFF2-40B4-BE49-F238E27FC236}">
                      <a16:creationId xmlns:a16="http://schemas.microsoft.com/office/drawing/2014/main" id="{E151950D-AADF-4EEC-9E3E-24F7169363FC}"/>
                    </a:ext>
                  </a:extLst>
                </p:cNvPr>
                <p:cNvSpPr/>
                <p:nvPr/>
              </p:nvSpPr>
              <p:spPr>
                <a:xfrm>
                  <a:off x="8257907" y="1126124"/>
                  <a:ext cx="256057" cy="214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cs typeface="Calibri"/>
                    </a:rPr>
                    <a:t>2</a:t>
                  </a:r>
                </a:p>
              </p:txBody>
            </p:sp>
            <p:sp>
              <p:nvSpPr>
                <p:cNvPr id="90" name="Oval 89">
                  <a:extLst>
                    <a:ext uri="{FF2B5EF4-FFF2-40B4-BE49-F238E27FC236}">
                      <a16:creationId xmlns:a16="http://schemas.microsoft.com/office/drawing/2014/main" id="{A8949F18-52DB-4CF9-B869-1CE912F165EF}"/>
                    </a:ext>
                  </a:extLst>
                </p:cNvPr>
                <p:cNvSpPr/>
                <p:nvPr/>
              </p:nvSpPr>
              <p:spPr>
                <a:xfrm>
                  <a:off x="7406885" y="2702383"/>
                  <a:ext cx="256057" cy="214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cs typeface="Calibri"/>
                    </a:rPr>
                    <a:t>4</a:t>
                  </a:r>
                </a:p>
              </p:txBody>
            </p:sp>
          </p:grpSp>
          <p:pic>
            <p:nvPicPr>
              <p:cNvPr id="14" name="Graphic 13" descr="Employee badge">
                <a:extLst>
                  <a:ext uri="{FF2B5EF4-FFF2-40B4-BE49-F238E27FC236}">
                    <a16:creationId xmlns:a16="http://schemas.microsoft.com/office/drawing/2014/main" id="{799F3748-09F2-4E2D-8791-E402DD09D84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1716" y="5291352"/>
                <a:ext cx="512690" cy="512690"/>
              </a:xfrm>
              <a:prstGeom prst="rect">
                <a:avLst/>
              </a:prstGeom>
            </p:spPr>
          </p:pic>
          <p:sp>
            <p:nvSpPr>
              <p:cNvPr id="15" name="TextBox 14">
                <a:extLst>
                  <a:ext uri="{FF2B5EF4-FFF2-40B4-BE49-F238E27FC236}">
                    <a16:creationId xmlns:a16="http://schemas.microsoft.com/office/drawing/2014/main" id="{9631EF74-D740-4BF3-B8A6-FABA75C334D5}"/>
                  </a:ext>
                </a:extLst>
              </p:cNvPr>
              <p:cNvSpPr txBox="1"/>
              <p:nvPr/>
            </p:nvSpPr>
            <p:spPr>
              <a:xfrm>
                <a:off x="704960" y="5768640"/>
                <a:ext cx="946800" cy="234935"/>
              </a:xfrm>
              <a:prstGeom prst="rect">
                <a:avLst/>
              </a:prstGeom>
              <a:noFill/>
            </p:spPr>
            <p:txBody>
              <a:bodyPr wrap="square" rtlCol="0">
                <a:spAutoFit/>
              </a:bodyPr>
              <a:lstStyle/>
              <a:p>
                <a:pPr algn="ctr">
                  <a:lnSpc>
                    <a:spcPct val="90000"/>
                  </a:lnSpc>
                </a:pPr>
                <a:r>
                  <a:rPr lang="en-US" sz="900" b="1">
                    <a:solidFill>
                      <a:prstClr val="black">
                        <a:lumMod val="75000"/>
                        <a:lumOff val="25000"/>
                      </a:prstClr>
                    </a:solidFill>
                  </a:rPr>
                  <a:t>Developer</a:t>
                </a:r>
              </a:p>
            </p:txBody>
          </p:sp>
          <p:cxnSp>
            <p:nvCxnSpPr>
              <p:cNvPr id="16" name="Straight Connector 15">
                <a:extLst>
                  <a:ext uri="{FF2B5EF4-FFF2-40B4-BE49-F238E27FC236}">
                    <a16:creationId xmlns:a16="http://schemas.microsoft.com/office/drawing/2014/main" id="{7CD779F3-47D2-4080-911D-04EAC73E94CC}"/>
                  </a:ext>
                </a:extLst>
              </p:cNvPr>
              <p:cNvCxnSpPr/>
              <p:nvPr/>
            </p:nvCxnSpPr>
            <p:spPr>
              <a:xfrm>
                <a:off x="2045633" y="1367513"/>
                <a:ext cx="0" cy="524283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E6AB41BC-859A-40BE-B300-9655FE4759D9}"/>
                  </a:ext>
                </a:extLst>
              </p:cNvPr>
              <p:cNvSpPr/>
              <p:nvPr/>
            </p:nvSpPr>
            <p:spPr>
              <a:xfrm>
                <a:off x="2180252" y="6329098"/>
                <a:ext cx="1920555" cy="364696"/>
              </a:xfrm>
              <a:prstGeom prst="rightArrow">
                <a:avLst/>
              </a:prstGeom>
              <a:solidFill>
                <a:schemeClr val="accent1">
                  <a:lumMod val="75000"/>
                </a:schemeClr>
              </a:solidFill>
              <a:ln>
                <a:solidFill>
                  <a:schemeClr val="accent1">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b="1"/>
                  <a:t>Continuous Deployment</a:t>
                </a:r>
              </a:p>
            </p:txBody>
          </p:sp>
          <p:grpSp>
            <p:nvGrpSpPr>
              <p:cNvPr id="18" name="Group 17">
                <a:extLst>
                  <a:ext uri="{FF2B5EF4-FFF2-40B4-BE49-F238E27FC236}">
                    <a16:creationId xmlns:a16="http://schemas.microsoft.com/office/drawing/2014/main" id="{81284888-8FF2-4DB0-82F4-43A1542DAF2A}"/>
                  </a:ext>
                </a:extLst>
              </p:cNvPr>
              <p:cNvGrpSpPr/>
              <p:nvPr/>
            </p:nvGrpSpPr>
            <p:grpSpPr>
              <a:xfrm>
                <a:off x="709983" y="3190925"/>
                <a:ext cx="1000485" cy="1422639"/>
                <a:chOff x="709983" y="3019475"/>
                <a:chExt cx="1000485" cy="1422639"/>
              </a:xfrm>
            </p:grpSpPr>
            <p:sp>
              <p:nvSpPr>
                <p:cNvPr id="30" name="Rectangle: Rounded Corners 4">
                  <a:extLst>
                    <a:ext uri="{FF2B5EF4-FFF2-40B4-BE49-F238E27FC236}">
                      <a16:creationId xmlns:a16="http://schemas.microsoft.com/office/drawing/2014/main" id="{0CD1402B-0576-45CB-868F-1C2822ED5436}"/>
                    </a:ext>
                  </a:extLst>
                </p:cNvPr>
                <p:cNvSpPr/>
                <p:nvPr/>
              </p:nvSpPr>
              <p:spPr>
                <a:xfrm>
                  <a:off x="709983" y="3019475"/>
                  <a:ext cx="1000485" cy="1422639"/>
                </a:xfrm>
                <a:prstGeom prst="roundRect">
                  <a:avLst>
                    <a:gd name="adj" fmla="val 5758"/>
                  </a:avLst>
                </a:prstGeom>
                <a:noFill/>
                <a:ln w="6350">
                  <a:solidFill>
                    <a:schemeClr val="accent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a:solidFill>
                        <a:schemeClr val="tx1"/>
                      </a:solidFill>
                      <a:cs typeface="Calibri"/>
                    </a:rPr>
                    <a:t>CI/CD</a:t>
                  </a:r>
                </a:p>
              </p:txBody>
            </p:sp>
            <p:sp>
              <p:nvSpPr>
                <p:cNvPr id="31" name="Rectangle: Rounded Corners 3">
                  <a:extLst>
                    <a:ext uri="{FF2B5EF4-FFF2-40B4-BE49-F238E27FC236}">
                      <a16:creationId xmlns:a16="http://schemas.microsoft.com/office/drawing/2014/main" id="{1A2411FE-5506-4447-8065-4D4784C981DE}"/>
                    </a:ext>
                  </a:extLst>
                </p:cNvPr>
                <p:cNvSpPr/>
                <p:nvPr/>
              </p:nvSpPr>
              <p:spPr>
                <a:xfrm rot="5400000">
                  <a:off x="1064789" y="2852804"/>
                  <a:ext cx="321288" cy="846863"/>
                </a:xfrm>
                <a:prstGeom prst="round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900">
                      <a:solidFill>
                        <a:schemeClr val="tx1"/>
                      </a:solidFill>
                    </a:rPr>
                    <a:t>Build</a:t>
                  </a:r>
                </a:p>
              </p:txBody>
            </p:sp>
            <p:sp>
              <p:nvSpPr>
                <p:cNvPr id="32" name="Rectangle: Rounded Corners 3">
                  <a:extLst>
                    <a:ext uri="{FF2B5EF4-FFF2-40B4-BE49-F238E27FC236}">
                      <a16:creationId xmlns:a16="http://schemas.microsoft.com/office/drawing/2014/main" id="{0DB84CCF-1739-4991-8630-DFC34826C434}"/>
                    </a:ext>
                  </a:extLst>
                </p:cNvPr>
                <p:cNvSpPr/>
                <p:nvPr/>
              </p:nvSpPr>
              <p:spPr>
                <a:xfrm rot="5400000">
                  <a:off x="1066011" y="3218150"/>
                  <a:ext cx="318845" cy="846862"/>
                </a:xfrm>
                <a:prstGeom prst="round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900">
                      <a:solidFill>
                        <a:schemeClr val="tx1"/>
                      </a:solidFill>
                    </a:rPr>
                    <a:t>Run-Test</a:t>
                  </a:r>
                </a:p>
              </p:txBody>
            </p:sp>
            <p:sp>
              <p:nvSpPr>
                <p:cNvPr id="33" name="Rectangle: Rounded Corners 3">
                  <a:extLst>
                    <a:ext uri="{FF2B5EF4-FFF2-40B4-BE49-F238E27FC236}">
                      <a16:creationId xmlns:a16="http://schemas.microsoft.com/office/drawing/2014/main" id="{01144D04-DAA3-4638-AF21-7A721C0FA035}"/>
                    </a:ext>
                  </a:extLst>
                </p:cNvPr>
                <p:cNvSpPr/>
                <p:nvPr/>
              </p:nvSpPr>
              <p:spPr>
                <a:xfrm rot="5400000">
                  <a:off x="1069129" y="3584569"/>
                  <a:ext cx="312613" cy="846862"/>
                </a:xfrm>
                <a:prstGeom prst="round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900">
                      <a:solidFill>
                        <a:schemeClr val="tx1"/>
                      </a:solidFill>
                    </a:rPr>
                    <a:t>Check-out</a:t>
                  </a:r>
                </a:p>
              </p:txBody>
            </p:sp>
          </p:grpSp>
          <p:sp>
            <p:nvSpPr>
              <p:cNvPr id="19" name="Rectangle: Rounded Corners 3">
                <a:extLst>
                  <a:ext uri="{FF2B5EF4-FFF2-40B4-BE49-F238E27FC236}">
                    <a16:creationId xmlns:a16="http://schemas.microsoft.com/office/drawing/2014/main" id="{D8D69D3D-8E9B-46E4-9423-4831D2329415}"/>
                  </a:ext>
                </a:extLst>
              </p:cNvPr>
              <p:cNvSpPr/>
              <p:nvPr/>
            </p:nvSpPr>
            <p:spPr>
              <a:xfrm>
                <a:off x="719835" y="4772643"/>
                <a:ext cx="966991" cy="436177"/>
              </a:xfrm>
              <a:prstGeom prst="round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Code Repository</a:t>
                </a:r>
              </a:p>
            </p:txBody>
          </p:sp>
          <p:sp>
            <p:nvSpPr>
              <p:cNvPr id="20" name="Rectangle: Rounded Corners 3">
                <a:extLst>
                  <a:ext uri="{FF2B5EF4-FFF2-40B4-BE49-F238E27FC236}">
                    <a16:creationId xmlns:a16="http://schemas.microsoft.com/office/drawing/2014/main" id="{AAC1723B-2921-4712-938C-D0D12E4F470E}"/>
                  </a:ext>
                </a:extLst>
              </p:cNvPr>
              <p:cNvSpPr/>
              <p:nvPr/>
            </p:nvSpPr>
            <p:spPr>
              <a:xfrm rot="5400000">
                <a:off x="1824166" y="2470230"/>
                <a:ext cx="398971" cy="586952"/>
              </a:xfrm>
              <a:prstGeom prst="round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900">
                    <a:solidFill>
                      <a:schemeClr val="tx1"/>
                    </a:solidFill>
                  </a:rPr>
                  <a:t>Docker Hub</a:t>
                </a:r>
              </a:p>
            </p:txBody>
          </p:sp>
          <p:cxnSp>
            <p:nvCxnSpPr>
              <p:cNvPr id="21" name="Straight Arrow Connector 20">
                <a:extLst>
                  <a:ext uri="{FF2B5EF4-FFF2-40B4-BE49-F238E27FC236}">
                    <a16:creationId xmlns:a16="http://schemas.microsoft.com/office/drawing/2014/main" id="{38FBD3C4-A869-4438-AAD2-1F0DE740D164}"/>
                  </a:ext>
                </a:extLst>
              </p:cNvPr>
              <p:cNvCxnSpPr>
                <a:cxnSpLocks/>
              </p:cNvCxnSpPr>
              <p:nvPr/>
            </p:nvCxnSpPr>
            <p:spPr>
              <a:xfrm flipV="1">
                <a:off x="1210225" y="4588655"/>
                <a:ext cx="0" cy="2231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05ADA7B-D503-435E-B94A-AD80B1441BA0}"/>
                  </a:ext>
                </a:extLst>
              </p:cNvPr>
              <p:cNvCxnSpPr>
                <a:cxnSpLocks/>
              </p:cNvCxnSpPr>
              <p:nvPr/>
            </p:nvCxnSpPr>
            <p:spPr>
              <a:xfrm flipV="1">
                <a:off x="1210225" y="5175565"/>
                <a:ext cx="0" cy="2231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51AE961-446C-476B-A571-ED8B995C090D}"/>
                  </a:ext>
                </a:extLst>
              </p:cNvPr>
              <p:cNvCxnSpPr>
                <a:cxnSpLocks/>
                <a:stCxn id="30" idx="0"/>
                <a:endCxn id="20" idx="2"/>
              </p:cNvCxnSpPr>
              <p:nvPr/>
            </p:nvCxnSpPr>
            <p:spPr>
              <a:xfrm rot="5400000" flipH="1" flipV="1">
                <a:off x="1256592" y="2717341"/>
                <a:ext cx="427218" cy="51995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D770016-4B20-42DF-90B3-D7171B295AB7}"/>
                  </a:ext>
                </a:extLst>
              </p:cNvPr>
              <p:cNvSpPr txBox="1"/>
              <p:nvPr/>
            </p:nvSpPr>
            <p:spPr>
              <a:xfrm>
                <a:off x="704960" y="2515551"/>
                <a:ext cx="893678" cy="369898"/>
              </a:xfrm>
              <a:prstGeom prst="rect">
                <a:avLst/>
              </a:prstGeom>
              <a:noFill/>
            </p:spPr>
            <p:txBody>
              <a:bodyPr wrap="square" rtlCol="0">
                <a:spAutoFit/>
              </a:bodyPr>
              <a:lstStyle/>
              <a:p>
                <a:pPr algn="ctr">
                  <a:lnSpc>
                    <a:spcPct val="90000"/>
                  </a:lnSpc>
                </a:pPr>
                <a:r>
                  <a:rPr lang="en-US" sz="900">
                    <a:solidFill>
                      <a:prstClr val="black">
                        <a:lumMod val="75000"/>
                        <a:lumOff val="25000"/>
                      </a:prstClr>
                    </a:solidFill>
                  </a:rPr>
                  <a:t>Docker Push</a:t>
                </a:r>
              </a:p>
            </p:txBody>
          </p:sp>
          <p:pic>
            <p:nvPicPr>
              <p:cNvPr id="25" name="Graphic 24">
                <a:extLst>
                  <a:ext uri="{FF2B5EF4-FFF2-40B4-BE49-F238E27FC236}">
                    <a16:creationId xmlns:a16="http://schemas.microsoft.com/office/drawing/2014/main" id="{2CAF43C7-50FE-4381-B522-E6A20B4AEAB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8580" y="2237593"/>
                <a:ext cx="368332" cy="368332"/>
              </a:xfrm>
              <a:prstGeom prst="rect">
                <a:avLst/>
              </a:prstGeom>
            </p:spPr>
          </p:pic>
          <p:cxnSp>
            <p:nvCxnSpPr>
              <p:cNvPr id="26" name="Connector: Elbow 25">
                <a:extLst>
                  <a:ext uri="{FF2B5EF4-FFF2-40B4-BE49-F238E27FC236}">
                    <a16:creationId xmlns:a16="http://schemas.microsoft.com/office/drawing/2014/main" id="{ECBB4EC4-05D8-4117-ABB1-11A92E6A8FF1}"/>
                  </a:ext>
                </a:extLst>
              </p:cNvPr>
              <p:cNvCxnSpPr>
                <a:cxnSpLocks/>
                <a:stCxn id="20" idx="0"/>
                <a:endCxn id="62" idx="1"/>
              </p:cNvCxnSpPr>
              <p:nvPr/>
            </p:nvCxnSpPr>
            <p:spPr>
              <a:xfrm>
                <a:off x="2317128" y="2763707"/>
                <a:ext cx="898521" cy="539454"/>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F1AE08A-C408-45CE-A1D4-F239C1E40081}"/>
                  </a:ext>
                </a:extLst>
              </p:cNvPr>
              <p:cNvSpPr txBox="1"/>
              <p:nvPr/>
            </p:nvSpPr>
            <p:spPr>
              <a:xfrm>
                <a:off x="2479199" y="3297349"/>
                <a:ext cx="795695" cy="369898"/>
              </a:xfrm>
              <a:prstGeom prst="rect">
                <a:avLst/>
              </a:prstGeom>
              <a:noFill/>
            </p:spPr>
            <p:txBody>
              <a:bodyPr wrap="square" rtlCol="0">
                <a:spAutoFit/>
              </a:bodyPr>
              <a:lstStyle/>
              <a:p>
                <a:pPr algn="ctr">
                  <a:lnSpc>
                    <a:spcPct val="90000"/>
                  </a:lnSpc>
                </a:pPr>
                <a:r>
                  <a:rPr lang="en-US" sz="900">
                    <a:solidFill>
                      <a:prstClr val="black">
                        <a:lumMod val="75000"/>
                        <a:lumOff val="25000"/>
                      </a:prstClr>
                    </a:solidFill>
                  </a:rPr>
                  <a:t>Docker Pull</a:t>
                </a:r>
              </a:p>
            </p:txBody>
          </p:sp>
          <p:sp>
            <p:nvSpPr>
              <p:cNvPr id="28" name="TextBox 27">
                <a:extLst>
                  <a:ext uri="{FF2B5EF4-FFF2-40B4-BE49-F238E27FC236}">
                    <a16:creationId xmlns:a16="http://schemas.microsoft.com/office/drawing/2014/main" id="{49F6AEA9-047C-4A69-BF8B-379B2D5102DF}"/>
                  </a:ext>
                </a:extLst>
              </p:cNvPr>
              <p:cNvSpPr txBox="1"/>
              <p:nvPr/>
            </p:nvSpPr>
            <p:spPr>
              <a:xfrm>
                <a:off x="386688" y="5227060"/>
                <a:ext cx="861373" cy="234935"/>
              </a:xfrm>
              <a:prstGeom prst="rect">
                <a:avLst/>
              </a:prstGeom>
              <a:noFill/>
            </p:spPr>
            <p:txBody>
              <a:bodyPr wrap="square" rtlCol="0">
                <a:spAutoFit/>
              </a:bodyPr>
              <a:lstStyle/>
              <a:p>
                <a:pPr algn="ctr">
                  <a:lnSpc>
                    <a:spcPct val="90000"/>
                  </a:lnSpc>
                </a:pPr>
                <a:r>
                  <a:rPr lang="en-US" sz="900">
                    <a:solidFill>
                      <a:prstClr val="black">
                        <a:lumMod val="75000"/>
                        <a:lumOff val="25000"/>
                      </a:prstClr>
                    </a:solidFill>
                  </a:rPr>
                  <a:t>Check-In</a:t>
                </a:r>
              </a:p>
            </p:txBody>
          </p:sp>
          <p:sp>
            <p:nvSpPr>
              <p:cNvPr id="29" name="Arrow: Left 28">
                <a:extLst>
                  <a:ext uri="{FF2B5EF4-FFF2-40B4-BE49-F238E27FC236}">
                    <a16:creationId xmlns:a16="http://schemas.microsoft.com/office/drawing/2014/main" id="{F558C846-9B0D-4987-93E6-47B9F7519EA5}"/>
                  </a:ext>
                </a:extLst>
              </p:cNvPr>
              <p:cNvSpPr/>
              <p:nvPr/>
            </p:nvSpPr>
            <p:spPr>
              <a:xfrm>
                <a:off x="77316" y="6328034"/>
                <a:ext cx="1828800" cy="365760"/>
              </a:xfrm>
              <a:prstGeom prst="lef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t>Continuous Integration</a:t>
                </a:r>
              </a:p>
            </p:txBody>
          </p:sp>
        </p:grpSp>
        <p:sp>
          <p:nvSpPr>
            <p:cNvPr id="11" name="Rectangle 10">
              <a:extLst>
                <a:ext uri="{FF2B5EF4-FFF2-40B4-BE49-F238E27FC236}">
                  <a16:creationId xmlns:a16="http://schemas.microsoft.com/office/drawing/2014/main" id="{D169DC9E-4329-45B1-81BF-AC34A86725BE}"/>
                </a:ext>
              </a:extLst>
            </p:cNvPr>
            <p:cNvSpPr/>
            <p:nvPr/>
          </p:nvSpPr>
          <p:spPr>
            <a:xfrm>
              <a:off x="5989983" y="6328034"/>
              <a:ext cx="581420" cy="210713"/>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TextBox 11">
              <a:extLst>
                <a:ext uri="{FF2B5EF4-FFF2-40B4-BE49-F238E27FC236}">
                  <a16:creationId xmlns:a16="http://schemas.microsoft.com/office/drawing/2014/main" id="{4B6961BF-7A3F-41D8-B30A-663F60591FD3}"/>
                </a:ext>
              </a:extLst>
            </p:cNvPr>
            <p:cNvSpPr txBox="1"/>
            <p:nvPr/>
          </p:nvSpPr>
          <p:spPr>
            <a:xfrm>
              <a:off x="6574006" y="6280436"/>
              <a:ext cx="2106833" cy="249931"/>
            </a:xfrm>
            <a:prstGeom prst="rect">
              <a:avLst/>
            </a:prstGeom>
            <a:noFill/>
          </p:spPr>
          <p:txBody>
            <a:bodyPr wrap="square" rtlCol="0">
              <a:spAutoFit/>
            </a:bodyPr>
            <a:lstStyle/>
            <a:p>
              <a:r>
                <a:rPr lang="en-US" sz="900"/>
                <a:t>Optional Component</a:t>
              </a:r>
            </a:p>
          </p:txBody>
        </p:sp>
      </p:grpSp>
      <p:sp>
        <p:nvSpPr>
          <p:cNvPr id="91" name="TextBox 90">
            <a:extLst>
              <a:ext uri="{FF2B5EF4-FFF2-40B4-BE49-F238E27FC236}">
                <a16:creationId xmlns:a16="http://schemas.microsoft.com/office/drawing/2014/main" id="{0F568319-DF2B-49A3-ABFC-D60A270714F1}"/>
              </a:ext>
            </a:extLst>
          </p:cNvPr>
          <p:cNvSpPr txBox="1"/>
          <p:nvPr/>
        </p:nvSpPr>
        <p:spPr>
          <a:xfrm>
            <a:off x="7023903" y="871502"/>
            <a:ext cx="1892122" cy="5463034"/>
          </a:xfrm>
          <a:prstGeom prst="rect">
            <a:avLst/>
          </a:prstGeom>
          <a:solidFill>
            <a:schemeClr val="bg1"/>
          </a:solidFill>
          <a:ln w="3175">
            <a:solidFill>
              <a:schemeClr val="bg1">
                <a:lumMod val="75000"/>
              </a:schemeClr>
            </a:solidFill>
          </a:ln>
        </p:spPr>
        <p:txBody>
          <a:bodyPr wrap="square" rtlCol="0">
            <a:spAutoFit/>
          </a:bodyPr>
          <a:lstStyle>
            <a:defPPr>
              <a:defRPr lang="en-US"/>
            </a:defPPr>
            <a:lvl1pPr>
              <a:spcBef>
                <a:spcPts val="600"/>
              </a:spcBef>
              <a:defRPr sz="1400" b="1">
                <a:solidFill>
                  <a:schemeClr val="accent5">
                    <a:lumMod val="75000"/>
                  </a:schemeClr>
                </a:solidFill>
              </a:defRPr>
            </a:lvl1pPr>
          </a:lstStyle>
          <a:p>
            <a:r>
              <a:rPr lang="en-US" sz="1100"/>
              <a:t>Key Highlights</a:t>
            </a:r>
          </a:p>
          <a:p>
            <a:pPr marL="182880" indent="-182880">
              <a:buFont typeface="Wingdings" panose="05000000000000000000" pitchFamily="2" charset="2"/>
              <a:buChar char="§"/>
            </a:pPr>
            <a:r>
              <a:rPr lang="en-US" sz="1100">
                <a:solidFill>
                  <a:schemeClr val="tx1">
                    <a:lumMod val="75000"/>
                    <a:lumOff val="25000"/>
                  </a:schemeClr>
                </a:solidFill>
              </a:rPr>
              <a:t>Business Logic Isolation: </a:t>
            </a:r>
            <a:r>
              <a:rPr lang="en-US" sz="1100" b="0">
                <a:solidFill>
                  <a:schemeClr val="tx1">
                    <a:lumMod val="75000"/>
                    <a:lumOff val="25000"/>
                  </a:schemeClr>
                </a:solidFill>
              </a:rPr>
              <a:t>Each service implements business logic for a specific function.</a:t>
            </a:r>
          </a:p>
          <a:p>
            <a:pPr marL="182880" indent="-182880">
              <a:buFont typeface="Wingdings" panose="05000000000000000000" pitchFamily="2" charset="2"/>
              <a:buChar char="§"/>
            </a:pPr>
            <a:r>
              <a:rPr lang="en-US" sz="1100">
                <a:solidFill>
                  <a:schemeClr val="tx1">
                    <a:lumMod val="75000"/>
                    <a:lumOff val="25000"/>
                  </a:schemeClr>
                </a:solidFill>
              </a:rPr>
              <a:t>Scalable: </a:t>
            </a:r>
            <a:r>
              <a:rPr lang="en-US" sz="1100" b="0">
                <a:solidFill>
                  <a:schemeClr val="tx1">
                    <a:lumMod val="75000"/>
                    <a:lumOff val="25000"/>
                  </a:schemeClr>
                </a:solidFill>
              </a:rPr>
              <a:t>Each microservice can scale independently.</a:t>
            </a:r>
          </a:p>
          <a:p>
            <a:pPr marL="182880" indent="-182880">
              <a:buFont typeface="Wingdings" panose="05000000000000000000" pitchFamily="2" charset="2"/>
              <a:buChar char="§"/>
            </a:pPr>
            <a:r>
              <a:rPr lang="en-US" sz="1100">
                <a:solidFill>
                  <a:schemeClr val="tx1">
                    <a:lumMod val="75000"/>
                    <a:lumOff val="25000"/>
                  </a:schemeClr>
                </a:solidFill>
              </a:rPr>
              <a:t>High Availability: </a:t>
            </a:r>
            <a:r>
              <a:rPr lang="en-US" sz="1100" b="0">
                <a:solidFill>
                  <a:schemeClr val="tx1">
                    <a:lumMod val="75000"/>
                    <a:lumOff val="25000"/>
                  </a:schemeClr>
                </a:solidFill>
              </a:rPr>
              <a:t>Kubernetes cluster ensures that the entire application is highly available and adds auto scaling capabilities.</a:t>
            </a:r>
          </a:p>
          <a:p>
            <a:pPr marL="182880" indent="-182880">
              <a:buFont typeface="Wingdings" panose="05000000000000000000" pitchFamily="2" charset="2"/>
              <a:buChar char="§"/>
            </a:pPr>
            <a:r>
              <a:rPr lang="en-US" sz="1100">
                <a:solidFill>
                  <a:schemeClr val="tx1">
                    <a:lumMod val="75000"/>
                    <a:lumOff val="25000"/>
                  </a:schemeClr>
                </a:solidFill>
              </a:rPr>
              <a:t>Fault Isolation: </a:t>
            </a:r>
            <a:r>
              <a:rPr lang="en-US" sz="1100" b="0">
                <a:solidFill>
                  <a:schemeClr val="tx1">
                    <a:lumMod val="75000"/>
                    <a:lumOff val="25000"/>
                  </a:schemeClr>
                </a:solidFill>
              </a:rPr>
              <a:t>Microservices architecture makes it possible to isolate failures through well-defined service boundaries.</a:t>
            </a:r>
          </a:p>
          <a:p>
            <a:pPr marL="182880" indent="-182880">
              <a:buFont typeface="Wingdings" panose="05000000000000000000" pitchFamily="2" charset="2"/>
              <a:buChar char="§"/>
            </a:pPr>
            <a:r>
              <a:rPr lang="en-US" sz="1100">
                <a:solidFill>
                  <a:schemeClr val="tx1">
                    <a:lumMod val="75000"/>
                    <a:lumOff val="25000"/>
                  </a:schemeClr>
                </a:solidFill>
              </a:rPr>
              <a:t>Maintainability and Deployment: </a:t>
            </a:r>
            <a:r>
              <a:rPr lang="en-US" sz="1100" b="0">
                <a:solidFill>
                  <a:schemeClr val="tx1">
                    <a:lumMod val="75000"/>
                    <a:lumOff val="25000"/>
                  </a:schemeClr>
                </a:solidFill>
              </a:rPr>
              <a:t>Each microservice can be deployed and maintained independently.</a:t>
            </a:r>
          </a:p>
          <a:p>
            <a:pPr marL="182880" indent="-182880">
              <a:buFont typeface="Wingdings" panose="05000000000000000000" pitchFamily="2" charset="2"/>
              <a:buChar char="§"/>
            </a:pPr>
            <a:r>
              <a:rPr lang="en-US" sz="1100">
                <a:solidFill>
                  <a:schemeClr val="tx1">
                    <a:lumMod val="75000"/>
                    <a:lumOff val="25000"/>
                  </a:schemeClr>
                </a:solidFill>
              </a:rPr>
              <a:t>Cross Platform: </a:t>
            </a:r>
            <a:r>
              <a:rPr lang="en-US" sz="1100" b="0">
                <a:solidFill>
                  <a:schemeClr val="tx1">
                    <a:lumMod val="75000"/>
                    <a:lumOff val="25000"/>
                  </a:schemeClr>
                </a:solidFill>
              </a:rPr>
              <a:t>The application will be compatible across different OS platform.</a:t>
            </a:r>
          </a:p>
        </p:txBody>
      </p:sp>
    </p:spTree>
    <p:extLst>
      <p:ext uri="{BB962C8B-B14F-4D97-AF65-F5344CB8AC3E}">
        <p14:creationId xmlns:p14="http://schemas.microsoft.com/office/powerpoint/2010/main" val="309583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13" y="122238"/>
            <a:ext cx="8229600" cy="639762"/>
          </a:xfrm>
        </p:spPr>
        <p:txBody>
          <a:bodyPr rtlCol="0"/>
          <a:lstStyle/>
          <a:p>
            <a:r>
              <a:rPr lang="en-US"/>
              <a:t>IMPACT Project Source Code Repo Guidelines</a:t>
            </a:r>
            <a:endParaRPr lang="en-US">
              <a:cs typeface="Calibri"/>
            </a:endParaRPr>
          </a:p>
        </p:txBody>
      </p:sp>
      <p:sp>
        <p:nvSpPr>
          <p:cNvPr id="6" name="Rectangle 5"/>
          <p:cNvSpPr/>
          <p:nvPr/>
        </p:nvSpPr>
        <p:spPr>
          <a:xfrm>
            <a:off x="277294" y="773339"/>
            <a:ext cx="8476236" cy="5479405"/>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08000" rIns="108000" bIns="108000" numCol="1" spcCol="0" rtlCol="0" fromWordArt="0" anchor="t" anchorCtr="0" forceAA="0" compatLnSpc="1">
            <a:prstTxWarp prst="textNoShape">
              <a:avLst/>
            </a:prstTxWarp>
            <a:noAutofit/>
          </a:bodyPr>
          <a:lstStyle/>
          <a:p>
            <a:pPr marL="263525" lvl="1" indent="-263525">
              <a:spcBef>
                <a:spcPts val="300"/>
              </a:spcBef>
              <a:spcAft>
                <a:spcPts val="600"/>
              </a:spcAft>
              <a:buSzPct val="80000"/>
              <a:buFont typeface="Wingdings" panose="05000000000000000000" pitchFamily="2" charset="2"/>
              <a:buChar char="§"/>
              <a:defRPr/>
            </a:pPr>
            <a:r>
              <a:rPr lang="en-US" kern="0">
                <a:solidFill>
                  <a:schemeClr val="tx1"/>
                </a:solidFill>
                <a:ea typeface="Segoe UI" pitchFamily="34" charset="0"/>
                <a:cs typeface="Segoe UI"/>
              </a:rPr>
              <a:t>You need to save or push your source code into central Git repository</a:t>
            </a:r>
          </a:p>
          <a:p>
            <a:pPr marL="263525" lvl="1" indent="-263525">
              <a:spcBef>
                <a:spcPts val="300"/>
              </a:spcBef>
              <a:spcAft>
                <a:spcPts val="600"/>
              </a:spcAft>
              <a:buSzPct val="80000"/>
              <a:buFont typeface="Wingdings" panose="05000000000000000000" pitchFamily="2" charset="2"/>
              <a:buChar char="§"/>
              <a:defRPr/>
            </a:pPr>
            <a:r>
              <a:rPr lang="en-US" kern="0">
                <a:solidFill>
                  <a:schemeClr val="tx1"/>
                </a:solidFill>
                <a:ea typeface="Segoe UI" pitchFamily="34" charset="0"/>
                <a:cs typeface="Segoe UI"/>
              </a:rPr>
              <a:t>While using GitHub you need to strictly create private repositories on GitHub for PMS project source code.</a:t>
            </a:r>
          </a:p>
          <a:p>
            <a:pPr marL="263525" lvl="1" indent="-263525">
              <a:spcBef>
                <a:spcPts val="300"/>
              </a:spcBef>
              <a:spcAft>
                <a:spcPts val="600"/>
              </a:spcAft>
              <a:buSzPct val="80000"/>
              <a:buFont typeface="Wingdings" panose="05000000000000000000" pitchFamily="2" charset="2"/>
              <a:buChar char="§"/>
              <a:defRPr/>
            </a:pPr>
            <a:r>
              <a:rPr lang="en-US" kern="0">
                <a:solidFill>
                  <a:schemeClr val="tx1"/>
                </a:solidFill>
                <a:ea typeface="Segoe UI" pitchFamily="34" charset="0"/>
                <a:cs typeface="Segoe UI"/>
              </a:rPr>
              <a:t>Do not signup on GitHub portal using CitiusTech email id </a:t>
            </a:r>
          </a:p>
          <a:p>
            <a:pPr marL="263525" lvl="1" indent="-263525">
              <a:spcBef>
                <a:spcPts val="300"/>
              </a:spcBef>
              <a:spcAft>
                <a:spcPts val="600"/>
              </a:spcAft>
              <a:buSzPct val="80000"/>
              <a:buFont typeface="Wingdings" panose="05000000000000000000" pitchFamily="2" charset="2"/>
              <a:buChar char="§"/>
              <a:defRPr/>
            </a:pPr>
            <a:r>
              <a:rPr lang="en-US" kern="0">
                <a:solidFill>
                  <a:schemeClr val="tx1"/>
                </a:solidFill>
                <a:ea typeface="Segoe UI" pitchFamily="34" charset="0"/>
                <a:cs typeface="Segoe UI"/>
              </a:rPr>
              <a:t>You may change your GitHub password every 3-4 weeks.</a:t>
            </a:r>
          </a:p>
          <a:p>
            <a:pPr marL="263525" lvl="1" indent="-263525">
              <a:spcBef>
                <a:spcPts val="300"/>
              </a:spcBef>
              <a:spcAft>
                <a:spcPts val="600"/>
              </a:spcAft>
              <a:buSzPct val="80000"/>
              <a:buFont typeface="Wingdings,Sans-Serif" panose="05000000000000000000" pitchFamily="2" charset="2"/>
              <a:buChar char="§"/>
              <a:defRPr/>
            </a:pPr>
            <a:r>
              <a:rPr lang="en-US" kern="0">
                <a:solidFill>
                  <a:schemeClr val="tx1"/>
                </a:solidFill>
                <a:ea typeface="+mn-lt"/>
                <a:cs typeface="Calibri"/>
              </a:rPr>
              <a:t>DO NOT EXPOSE YOUR CITIUSTECH CREDENTIALS OR ANY RELATED INFORMATION ON GitHub.</a:t>
            </a:r>
            <a:endParaRPr lang="en-US" kern="0">
              <a:solidFill>
                <a:schemeClr val="tx1"/>
              </a:solidFill>
              <a:ea typeface="+mn-lt"/>
              <a:cs typeface="+mn-lt"/>
            </a:endParaRPr>
          </a:p>
          <a:p>
            <a:pPr marL="263525" lvl="1" indent="-263525">
              <a:spcBef>
                <a:spcPts val="300"/>
              </a:spcBef>
              <a:spcAft>
                <a:spcPts val="600"/>
              </a:spcAft>
              <a:buSzPct val="80000"/>
              <a:buFont typeface="Wingdings" panose="05000000000000000000" pitchFamily="2" charset="2"/>
              <a:buChar char="§"/>
              <a:defRPr/>
            </a:pPr>
            <a:endParaRPr lang="en-US" kern="0">
              <a:solidFill>
                <a:schemeClr val="tx1"/>
              </a:solidFill>
              <a:ea typeface="Segoe UI" pitchFamily="34" charset="0"/>
              <a:cs typeface="Segoe UI"/>
            </a:endParaRPr>
          </a:p>
          <a:p>
            <a:pPr marL="263525" lvl="1" indent="-263525">
              <a:spcBef>
                <a:spcPts val="300"/>
              </a:spcBef>
              <a:spcAft>
                <a:spcPts val="600"/>
              </a:spcAft>
              <a:buSzPct val="80000"/>
              <a:buFont typeface="Wingdings" panose="05000000000000000000" pitchFamily="2" charset="2"/>
              <a:buChar char="§"/>
              <a:defRPr/>
            </a:pPr>
            <a:endParaRPr lang="en-US" kern="0">
              <a:solidFill>
                <a:schemeClr val="tx1"/>
              </a:solidFill>
              <a:ea typeface="Segoe UI" pitchFamily="34" charset="0"/>
              <a:cs typeface="Segoe UI"/>
            </a:endParaRPr>
          </a:p>
        </p:txBody>
      </p:sp>
    </p:spTree>
    <p:extLst>
      <p:ext uri="{BB962C8B-B14F-4D97-AF65-F5344CB8AC3E}">
        <p14:creationId xmlns:p14="http://schemas.microsoft.com/office/powerpoint/2010/main" val="84405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E36C-C60B-4A95-B1E6-3626A9B7B726}"/>
              </a:ext>
            </a:extLst>
          </p:cNvPr>
          <p:cNvSpPr>
            <a:spLocks noGrp="1"/>
          </p:cNvSpPr>
          <p:nvPr>
            <p:ph type="title"/>
          </p:nvPr>
        </p:nvSpPr>
        <p:spPr>
          <a:xfrm>
            <a:off x="214577" y="0"/>
            <a:ext cx="8562480" cy="576000"/>
          </a:xfrm>
        </p:spPr>
        <p:txBody>
          <a:bodyPr/>
          <a:lstStyle/>
          <a:p>
            <a:r>
              <a:rPr lang="en-IN"/>
              <a:t>IMPACT – Project Milestones</a:t>
            </a:r>
            <a:endParaRPr lang="en-US"/>
          </a:p>
        </p:txBody>
      </p:sp>
      <p:graphicFrame>
        <p:nvGraphicFramePr>
          <p:cNvPr id="5" name="Table 4">
            <a:extLst>
              <a:ext uri="{FF2B5EF4-FFF2-40B4-BE49-F238E27FC236}">
                <a16:creationId xmlns:a16="http://schemas.microsoft.com/office/drawing/2014/main" id="{7D5E0B5B-E80C-47AD-B932-9DC085974A8E}"/>
              </a:ext>
            </a:extLst>
          </p:cNvPr>
          <p:cNvGraphicFramePr>
            <a:graphicFrameLocks noGrp="1"/>
          </p:cNvGraphicFramePr>
          <p:nvPr>
            <p:extLst>
              <p:ext uri="{D42A27DB-BD31-4B8C-83A1-F6EECF244321}">
                <p14:modId xmlns:p14="http://schemas.microsoft.com/office/powerpoint/2010/main" val="2119676458"/>
              </p:ext>
            </p:extLst>
          </p:nvPr>
        </p:nvGraphicFramePr>
        <p:xfrm>
          <a:off x="290760" y="576000"/>
          <a:ext cx="8079517" cy="5654254"/>
        </p:xfrm>
        <a:graphic>
          <a:graphicData uri="http://schemas.openxmlformats.org/drawingml/2006/table">
            <a:tbl>
              <a:tblPr firstRow="1" bandRow="1">
                <a:tableStyleId>{7DF18680-E054-41AD-8BC1-D1AEF772440D}</a:tableStyleId>
              </a:tblPr>
              <a:tblGrid>
                <a:gridCol w="1084175">
                  <a:extLst>
                    <a:ext uri="{9D8B030D-6E8A-4147-A177-3AD203B41FA5}">
                      <a16:colId xmlns:a16="http://schemas.microsoft.com/office/drawing/2014/main" val="277805525"/>
                    </a:ext>
                  </a:extLst>
                </a:gridCol>
                <a:gridCol w="5748325">
                  <a:extLst>
                    <a:ext uri="{9D8B030D-6E8A-4147-A177-3AD203B41FA5}">
                      <a16:colId xmlns:a16="http://schemas.microsoft.com/office/drawing/2014/main" val="477784194"/>
                    </a:ext>
                  </a:extLst>
                </a:gridCol>
                <a:gridCol w="1247017">
                  <a:extLst>
                    <a:ext uri="{9D8B030D-6E8A-4147-A177-3AD203B41FA5}">
                      <a16:colId xmlns:a16="http://schemas.microsoft.com/office/drawing/2014/main" val="3225975128"/>
                    </a:ext>
                  </a:extLst>
                </a:gridCol>
              </a:tblGrid>
              <a:tr h="384928">
                <a:tc>
                  <a:txBody>
                    <a:bodyPr/>
                    <a:lstStyle/>
                    <a:p>
                      <a:pPr algn="l" rtl="0" fontAlgn="base"/>
                      <a:r>
                        <a:rPr lang="en-US" sz="1400" b="1" i="0">
                          <a:solidFill>
                            <a:srgbClr val="FFFFFF"/>
                          </a:solidFill>
                          <a:effectLst/>
                          <a:latin typeface="Calibri" panose="020F0502020204030204" pitchFamily="34" charset="0"/>
                        </a:rPr>
                        <a:t>Milestones </a:t>
                      </a:r>
                      <a:endParaRPr lang="en-US" sz="1400" b="1" i="0">
                        <a:solidFill>
                          <a:srgbClr val="FFFFFF"/>
                        </a:solidFill>
                        <a:effectLst/>
                      </a:endParaRPr>
                    </a:p>
                  </a:txBody>
                  <a:tcPr marL="47475" marR="47475" marT="23738" marB="23738"/>
                </a:tc>
                <a:tc>
                  <a:txBody>
                    <a:bodyPr/>
                    <a:lstStyle/>
                    <a:p>
                      <a:pPr algn="l" rtl="0" fontAlgn="base"/>
                      <a:r>
                        <a:rPr lang="en-US" sz="1400" b="1" i="0">
                          <a:solidFill>
                            <a:srgbClr val="FFFFFF"/>
                          </a:solidFill>
                          <a:effectLst/>
                          <a:latin typeface="Calibri" panose="020F0502020204030204" pitchFamily="34" charset="0"/>
                        </a:rPr>
                        <a:t>Deliverables </a:t>
                      </a:r>
                      <a:endParaRPr lang="en-US" sz="1400" b="1" i="0">
                        <a:solidFill>
                          <a:srgbClr val="FFFFFF"/>
                        </a:solidFill>
                        <a:effectLst/>
                      </a:endParaRPr>
                    </a:p>
                  </a:txBody>
                  <a:tcPr marL="47475" marR="47475" marT="23738" marB="23738"/>
                </a:tc>
                <a:tc>
                  <a:txBody>
                    <a:bodyPr/>
                    <a:lstStyle/>
                    <a:p>
                      <a:pPr algn="l" rtl="0" fontAlgn="base"/>
                      <a:r>
                        <a:rPr lang="en-US" sz="1400" b="1" i="0">
                          <a:solidFill>
                            <a:srgbClr val="FFFFFF"/>
                          </a:solidFill>
                          <a:effectLst/>
                          <a:latin typeface="Calibri" panose="020F0502020204030204" pitchFamily="34" charset="0"/>
                        </a:rPr>
                        <a:t>Actors </a:t>
                      </a:r>
                      <a:endParaRPr lang="en-US" sz="1400" b="1" i="0">
                        <a:solidFill>
                          <a:srgbClr val="FFFFFF"/>
                        </a:solidFill>
                        <a:effectLst/>
                      </a:endParaRPr>
                    </a:p>
                  </a:txBody>
                  <a:tcPr marL="47475" marR="47475" marT="23738" marB="23738"/>
                </a:tc>
                <a:extLst>
                  <a:ext uri="{0D108BD9-81ED-4DB2-BD59-A6C34878D82A}">
                    <a16:rowId xmlns:a16="http://schemas.microsoft.com/office/drawing/2014/main" val="3414178481"/>
                  </a:ext>
                </a:extLst>
              </a:tr>
              <a:tr h="1215587">
                <a:tc>
                  <a:txBody>
                    <a:bodyPr/>
                    <a:lstStyle/>
                    <a:p>
                      <a:pPr algn="ctr" rtl="0" fontAlgn="base"/>
                      <a:r>
                        <a:rPr lang="en-US" sz="1400" b="0" i="0">
                          <a:effectLst/>
                          <a:latin typeface="Calibri" panose="020F0502020204030204" pitchFamily="34" charset="0"/>
                        </a:rPr>
                        <a:t>M1 </a:t>
                      </a:r>
                      <a:endParaRPr lang="en-US" sz="1400" b="0" i="0">
                        <a:effectLst/>
                      </a:endParaRPr>
                    </a:p>
                  </a:txBody>
                  <a:tcPr marL="47475" marR="47475" marT="23738" marB="23738" anchor="ctr"/>
                </a:tc>
                <a:tc>
                  <a:txBody>
                    <a:bodyPr/>
                    <a:lstStyle/>
                    <a:p>
                      <a:pPr marL="171450" indent="-171450" algn="l" rtl="0" fontAlgn="base">
                        <a:spcBef>
                          <a:spcPts val="600"/>
                        </a:spcBef>
                        <a:buFont typeface="Arial" panose="020B0604020202020204" pitchFamily="34" charset="0"/>
                        <a:buChar char="•"/>
                      </a:pPr>
                      <a:r>
                        <a:rPr lang="en-US" sz="1400" b="0" i="0">
                          <a:effectLst/>
                          <a:latin typeface="Calibri" panose="020F0502020204030204" pitchFamily="34" charset="0"/>
                        </a:rPr>
                        <a:t>Infrastructure Setup </a:t>
                      </a:r>
                    </a:p>
                    <a:p>
                      <a:pPr marL="171450" indent="-171450" algn="l" rtl="0" fontAlgn="base">
                        <a:spcBef>
                          <a:spcPts val="600"/>
                        </a:spcBef>
                        <a:buFont typeface="Arial" panose="020B0604020202020204" pitchFamily="34" charset="0"/>
                        <a:buChar char="•"/>
                      </a:pPr>
                      <a:r>
                        <a:rPr lang="en-US" sz="1400" b="0" i="0">
                          <a:effectLst/>
                          <a:latin typeface="Calibri" panose="020F0502020204030204" pitchFamily="34" charset="0"/>
                        </a:rPr>
                        <a:t>Git repository folder structure </a:t>
                      </a:r>
                    </a:p>
                    <a:p>
                      <a:pPr marL="171450" indent="-171450" algn="l" rtl="0" fontAlgn="base">
                        <a:spcBef>
                          <a:spcPts val="600"/>
                        </a:spcBef>
                        <a:buFont typeface="Arial" panose="020B0604020202020204" pitchFamily="34" charset="0"/>
                        <a:buChar char="•"/>
                      </a:pPr>
                      <a:r>
                        <a:rPr lang="en-US" sz="1400" b="0" i="0">
                          <a:effectLst/>
                          <a:latin typeface="Calibri" panose="020F0502020204030204" pitchFamily="34" charset="0"/>
                        </a:rPr>
                        <a:t>Database access and user creation </a:t>
                      </a:r>
                    </a:p>
                    <a:p>
                      <a:pPr marL="171450" indent="-171450" algn="l" rtl="0" fontAlgn="base">
                        <a:spcBef>
                          <a:spcPts val="600"/>
                        </a:spcBef>
                        <a:buFont typeface="Arial" panose="020B0604020202020204" pitchFamily="34" charset="0"/>
                        <a:buChar char="•"/>
                      </a:pPr>
                      <a:r>
                        <a:rPr lang="en-US" sz="1400" b="0" i="0">
                          <a:effectLst/>
                          <a:latin typeface="Calibri" panose="020F0502020204030204" pitchFamily="34" charset="0"/>
                        </a:rPr>
                        <a:t>Set-up Azure DevOps for tracking the project </a:t>
                      </a:r>
                    </a:p>
                    <a:p>
                      <a:pPr marL="171450" indent="-171450" algn="l" rtl="0" fontAlgn="base">
                        <a:spcBef>
                          <a:spcPts val="600"/>
                        </a:spcBef>
                        <a:buFont typeface="Arial" panose="020B0604020202020204" pitchFamily="34" charset="0"/>
                        <a:buChar char="•"/>
                      </a:pPr>
                      <a:r>
                        <a:rPr lang="en-US" sz="1400" b="0" i="0">
                          <a:effectLst/>
                          <a:latin typeface="Calibri" panose="020F0502020204030204" pitchFamily="34" charset="0"/>
                        </a:rPr>
                        <a:t>Finalize the database tables </a:t>
                      </a:r>
                    </a:p>
                  </a:txBody>
                  <a:tcPr marL="47475" marR="47475" marT="23738" marB="23738"/>
                </a:tc>
                <a:tc>
                  <a:txBody>
                    <a:bodyPr/>
                    <a:lstStyle/>
                    <a:p>
                      <a:pPr marL="91440" algn="l" rtl="0" fontAlgn="base"/>
                      <a:r>
                        <a:rPr lang="en-US" sz="1400" b="0" i="0">
                          <a:effectLst/>
                          <a:latin typeface="Calibri" panose="020F0502020204030204" pitchFamily="34" charset="0"/>
                        </a:rPr>
                        <a:t>Trainer </a:t>
                      </a:r>
                      <a:endParaRPr lang="en-US" sz="1400" b="0" i="0">
                        <a:effectLst/>
                      </a:endParaRPr>
                    </a:p>
                    <a:p>
                      <a:pPr marL="91440" algn="l" rtl="0" fontAlgn="base"/>
                      <a:r>
                        <a:rPr lang="en-US" sz="1400" b="0" i="0">
                          <a:effectLst/>
                          <a:latin typeface="Calibri" panose="020F0502020204030204" pitchFamily="34" charset="0"/>
                        </a:rPr>
                        <a:t>Dev Team </a:t>
                      </a:r>
                      <a:endParaRPr lang="en-US" sz="1400" b="0" i="0">
                        <a:effectLst/>
                      </a:endParaRPr>
                    </a:p>
                  </a:txBody>
                  <a:tcPr marL="47475" marR="47475" marT="23738" marB="23738"/>
                </a:tc>
                <a:extLst>
                  <a:ext uri="{0D108BD9-81ED-4DB2-BD59-A6C34878D82A}">
                    <a16:rowId xmlns:a16="http://schemas.microsoft.com/office/drawing/2014/main" val="495163810"/>
                  </a:ext>
                </a:extLst>
              </a:tr>
              <a:tr h="1215587">
                <a:tc>
                  <a:txBody>
                    <a:bodyPr/>
                    <a:lstStyle/>
                    <a:p>
                      <a:pPr algn="ctr" rtl="0" fontAlgn="base"/>
                      <a:r>
                        <a:rPr lang="en-US" sz="1400" b="0" i="0">
                          <a:effectLst/>
                          <a:latin typeface="Calibri" panose="020F0502020204030204" pitchFamily="34" charset="0"/>
                        </a:rPr>
                        <a:t>M2 </a:t>
                      </a:r>
                      <a:endParaRPr lang="en-US" sz="1400" b="0" i="0">
                        <a:effectLst/>
                      </a:endParaRPr>
                    </a:p>
                  </a:txBody>
                  <a:tcPr marL="47475" marR="47475" marT="23738" marB="23738" anchor="ctr"/>
                </a:tc>
                <a:tc>
                  <a:txBody>
                    <a:bodyPr/>
                    <a:lstStyle/>
                    <a:p>
                      <a:pPr marL="171450" indent="-171450" algn="l" rtl="0" fontAlgn="base">
                        <a:spcBef>
                          <a:spcPts val="600"/>
                        </a:spcBef>
                        <a:buFont typeface="Arial" panose="020B0604020202020204" pitchFamily="34" charset="0"/>
                        <a:buChar char="•"/>
                      </a:pPr>
                      <a:r>
                        <a:rPr lang="en-US" sz="1400" b="0" i="0" dirty="0">
                          <a:effectLst/>
                          <a:latin typeface="Calibri" panose="020F0502020204030204" pitchFamily="34" charset="0"/>
                        </a:rPr>
                        <a:t>Design UI wireframes for the identified modules </a:t>
                      </a:r>
                    </a:p>
                    <a:p>
                      <a:pPr marL="171450" indent="-171450" algn="l" rtl="0" fontAlgn="base">
                        <a:spcBef>
                          <a:spcPts val="600"/>
                        </a:spcBef>
                        <a:buFont typeface="Arial" panose="020B0604020202020204" pitchFamily="34" charset="0"/>
                        <a:buChar char="•"/>
                      </a:pPr>
                      <a:r>
                        <a:rPr lang="en-US" sz="1400" b="0" i="0" dirty="0">
                          <a:effectLst/>
                          <a:latin typeface="Calibri" panose="020F0502020204030204" pitchFamily="34" charset="0"/>
                        </a:rPr>
                        <a:t>Populate master tables like medication, allergies, diagnosis etc. </a:t>
                      </a:r>
                    </a:p>
                    <a:p>
                      <a:pPr marL="171450" indent="-171450" algn="l" rtl="0" fontAlgn="base">
                        <a:spcBef>
                          <a:spcPts val="600"/>
                        </a:spcBef>
                        <a:buFont typeface="Arial" panose="020B0604020202020204" pitchFamily="34" charset="0"/>
                        <a:buChar char="•"/>
                      </a:pPr>
                      <a:r>
                        <a:rPr lang="en-US" sz="1400" b="0" i="0" dirty="0">
                          <a:effectLst/>
                          <a:latin typeface="Calibri" panose="020F0502020204030204" pitchFamily="34" charset="0"/>
                        </a:rPr>
                        <a:t>Identify and define authentication mechanism for login module </a:t>
                      </a:r>
                    </a:p>
                    <a:p>
                      <a:pPr marL="171450" indent="-171450" algn="l" rtl="0" fontAlgn="base">
                        <a:spcBef>
                          <a:spcPts val="600"/>
                        </a:spcBef>
                        <a:buFont typeface="Arial" panose="020B0604020202020204" pitchFamily="34" charset="0"/>
                        <a:buChar char="•"/>
                      </a:pPr>
                      <a:r>
                        <a:rPr lang="en-US" sz="1400" b="0" i="0" dirty="0">
                          <a:effectLst/>
                          <a:latin typeface="Calibri" panose="020F0502020204030204" pitchFamily="34" charset="0"/>
                        </a:rPr>
                        <a:t>Define mock JSON structure for UI development for login module </a:t>
                      </a:r>
                    </a:p>
                    <a:p>
                      <a:pPr marL="171450" indent="-171450" algn="l" rtl="0" fontAlgn="base">
                        <a:spcBef>
                          <a:spcPts val="600"/>
                        </a:spcBef>
                        <a:buFont typeface="Arial" panose="020B0604020202020204" pitchFamily="34" charset="0"/>
                        <a:buChar char="•"/>
                      </a:pPr>
                      <a:r>
                        <a:rPr lang="en-US" sz="1400" b="0" i="0" dirty="0">
                          <a:effectLst/>
                          <a:latin typeface="Calibri" panose="020F0502020204030204" pitchFamily="34" charset="0"/>
                        </a:rPr>
                        <a:t>Complete the UI functionality for Login module </a:t>
                      </a:r>
                    </a:p>
                  </a:txBody>
                  <a:tcPr marL="47475" marR="47475" marT="23738" marB="23738"/>
                </a:tc>
                <a:tc>
                  <a:txBody>
                    <a:bodyPr/>
                    <a:lstStyle/>
                    <a:p>
                      <a:pPr marL="91440" algn="l" rtl="0" fontAlgn="base"/>
                      <a:r>
                        <a:rPr lang="en-US" sz="1400" b="0" i="0">
                          <a:effectLst/>
                          <a:latin typeface="Calibri" panose="020F0502020204030204" pitchFamily="34" charset="0"/>
                        </a:rPr>
                        <a:t>Dev Team </a:t>
                      </a:r>
                      <a:endParaRPr lang="en-US" sz="1400" b="0" i="0">
                        <a:effectLst/>
                      </a:endParaRPr>
                    </a:p>
                  </a:txBody>
                  <a:tcPr marL="47475" marR="47475" marT="23738" marB="23738"/>
                </a:tc>
                <a:extLst>
                  <a:ext uri="{0D108BD9-81ED-4DB2-BD59-A6C34878D82A}">
                    <a16:rowId xmlns:a16="http://schemas.microsoft.com/office/drawing/2014/main" val="911719762"/>
                  </a:ext>
                </a:extLst>
              </a:tr>
              <a:tr h="1215587">
                <a:tc>
                  <a:txBody>
                    <a:bodyPr/>
                    <a:lstStyle/>
                    <a:p>
                      <a:pPr algn="ctr" rtl="0" fontAlgn="base"/>
                      <a:r>
                        <a:rPr lang="en-US" sz="1400" b="0" i="0">
                          <a:effectLst/>
                          <a:latin typeface="Calibri" panose="020F0502020204030204" pitchFamily="34" charset="0"/>
                        </a:rPr>
                        <a:t>M3 </a:t>
                      </a:r>
                      <a:endParaRPr lang="en-US" sz="1400" b="0" i="0">
                        <a:effectLst/>
                      </a:endParaRPr>
                    </a:p>
                  </a:txBody>
                  <a:tcPr marL="47475" marR="47475" marT="23738" marB="23738" anchor="ctr"/>
                </a:tc>
                <a:tc>
                  <a:txBody>
                    <a:bodyPr/>
                    <a:lstStyle/>
                    <a:p>
                      <a:pPr marL="171450" indent="-171450" algn="l" rtl="0" fontAlgn="base">
                        <a:spcBef>
                          <a:spcPts val="600"/>
                        </a:spcBef>
                        <a:buFont typeface="Arial" panose="020B0604020202020204" pitchFamily="34" charset="0"/>
                        <a:buChar char="•"/>
                      </a:pPr>
                      <a:r>
                        <a:rPr lang="en-US" sz="1400" b="0" i="0">
                          <a:effectLst/>
                          <a:latin typeface="Calibri" panose="020F0502020204030204" pitchFamily="34" charset="0"/>
                        </a:rPr>
                        <a:t>Define Mock JSON for Admin and Dashboard module </a:t>
                      </a:r>
                    </a:p>
                    <a:p>
                      <a:pPr marL="171450" indent="-171450" algn="l" rtl="0" fontAlgn="base">
                        <a:spcBef>
                          <a:spcPts val="600"/>
                        </a:spcBef>
                        <a:buFont typeface="Arial" panose="020B0604020202020204" pitchFamily="34" charset="0"/>
                        <a:buChar char="•"/>
                      </a:pPr>
                      <a:r>
                        <a:rPr lang="en-US" sz="1400" b="0" i="0">
                          <a:effectLst/>
                          <a:latin typeface="Calibri" panose="020F0502020204030204" pitchFamily="34" charset="0"/>
                        </a:rPr>
                        <a:t>Develop UI screens for Dashboard </a:t>
                      </a:r>
                    </a:p>
                    <a:p>
                      <a:pPr marL="171450" indent="-171450" algn="l" rtl="0" fontAlgn="base">
                        <a:spcBef>
                          <a:spcPts val="600"/>
                        </a:spcBef>
                        <a:buFont typeface="Arial" panose="020B0604020202020204" pitchFamily="34" charset="0"/>
                        <a:buChar char="•"/>
                      </a:pPr>
                      <a:r>
                        <a:rPr lang="en-US" sz="1400" b="0" i="0">
                          <a:effectLst/>
                          <a:latin typeface="Calibri" panose="020F0502020204030204" pitchFamily="34" charset="0"/>
                        </a:rPr>
                        <a:t>Develop UI screen for ADMIN module  </a:t>
                      </a:r>
                    </a:p>
                  </a:txBody>
                  <a:tcPr marL="47475" marR="47475" marT="23738" marB="23738"/>
                </a:tc>
                <a:tc>
                  <a:txBody>
                    <a:bodyPr/>
                    <a:lstStyle/>
                    <a:p>
                      <a:pPr marL="91440" algn="l" rtl="0" fontAlgn="base"/>
                      <a:r>
                        <a:rPr lang="en-US" sz="1400" b="0" i="0">
                          <a:effectLst/>
                          <a:latin typeface="Calibri" panose="020F0502020204030204" pitchFamily="34" charset="0"/>
                        </a:rPr>
                        <a:t>Dev Team </a:t>
                      </a:r>
                      <a:endParaRPr lang="en-US" sz="1400" b="0" i="0">
                        <a:effectLst/>
                      </a:endParaRPr>
                    </a:p>
                  </a:txBody>
                  <a:tcPr marL="47475" marR="47475" marT="23738" marB="23738"/>
                </a:tc>
                <a:extLst>
                  <a:ext uri="{0D108BD9-81ED-4DB2-BD59-A6C34878D82A}">
                    <a16:rowId xmlns:a16="http://schemas.microsoft.com/office/drawing/2014/main" val="928735321"/>
                  </a:ext>
                </a:extLst>
              </a:tr>
              <a:tr h="1215587">
                <a:tc>
                  <a:txBody>
                    <a:bodyPr/>
                    <a:lstStyle/>
                    <a:p>
                      <a:pPr algn="ctr" rtl="0" fontAlgn="base"/>
                      <a:r>
                        <a:rPr lang="en-US" sz="1400" b="0" i="0">
                          <a:effectLst/>
                          <a:latin typeface="Calibri" panose="020F0502020204030204" pitchFamily="34" charset="0"/>
                        </a:rPr>
                        <a:t>M4 </a:t>
                      </a:r>
                      <a:endParaRPr lang="en-US" sz="1400" b="0" i="0">
                        <a:effectLst/>
                      </a:endParaRPr>
                    </a:p>
                  </a:txBody>
                  <a:tcPr marL="47475" marR="47475" marT="23738" marB="23738" anchor="ctr"/>
                </a:tc>
                <a:tc>
                  <a:txBody>
                    <a:bodyPr/>
                    <a:lstStyle/>
                    <a:p>
                      <a:pPr marL="171450" indent="-171450" algn="l" rtl="0" fontAlgn="base">
                        <a:spcBef>
                          <a:spcPts val="600"/>
                        </a:spcBef>
                        <a:buFont typeface="Arial" panose="020B0604020202020204" pitchFamily="34" charset="0"/>
                        <a:buChar char="•"/>
                      </a:pPr>
                      <a:r>
                        <a:rPr lang="en-US" sz="1400" b="0" i="0">
                          <a:effectLst/>
                          <a:latin typeface="Calibri" panose="020F0502020204030204" pitchFamily="34" charset="0"/>
                        </a:rPr>
                        <a:t>Define Mock JSON for Visit, Scheduling, Admin and Dashboard module </a:t>
                      </a:r>
                    </a:p>
                    <a:p>
                      <a:pPr marL="171450" indent="-171450" algn="l" rtl="0" fontAlgn="base">
                        <a:spcBef>
                          <a:spcPts val="600"/>
                        </a:spcBef>
                        <a:buFont typeface="Arial" panose="020B0604020202020204" pitchFamily="34" charset="0"/>
                        <a:buChar char="•"/>
                      </a:pPr>
                      <a:r>
                        <a:rPr lang="en-US" sz="1400" b="0" i="0">
                          <a:effectLst/>
                          <a:latin typeface="Calibri" panose="020F0502020204030204" pitchFamily="34" charset="0"/>
                        </a:rPr>
                        <a:t>Develop UI screens for Visit module </a:t>
                      </a:r>
                    </a:p>
                    <a:p>
                      <a:pPr marL="171450" indent="-171450" algn="l" rtl="0" fontAlgn="base">
                        <a:spcBef>
                          <a:spcPts val="600"/>
                        </a:spcBef>
                        <a:buFont typeface="Arial" panose="020B0604020202020204" pitchFamily="34" charset="0"/>
                        <a:buChar char="•"/>
                      </a:pPr>
                      <a:r>
                        <a:rPr lang="en-US" sz="1400" b="0" i="0">
                          <a:effectLst/>
                          <a:latin typeface="Calibri" panose="020F0502020204030204" pitchFamily="34" charset="0"/>
                        </a:rPr>
                        <a:t>Develop UI screen for scheduling module </a:t>
                      </a:r>
                    </a:p>
                    <a:p>
                      <a:pPr marL="171450" indent="-171450" algn="l" rtl="0" fontAlgn="base">
                        <a:spcBef>
                          <a:spcPts val="600"/>
                        </a:spcBef>
                        <a:buFont typeface="Arial" panose="020B0604020202020204" pitchFamily="34" charset="0"/>
                        <a:buChar char="•"/>
                      </a:pPr>
                      <a:r>
                        <a:rPr lang="en-US" sz="1400" b="0" i="0">
                          <a:effectLst/>
                          <a:latin typeface="Calibri" panose="020F0502020204030204" pitchFamily="34" charset="0"/>
                        </a:rPr>
                        <a:t>Develop UI screen for ADMIN module </a:t>
                      </a:r>
                    </a:p>
                  </a:txBody>
                  <a:tcPr marL="47475" marR="47475" marT="23738" marB="23738"/>
                </a:tc>
                <a:tc>
                  <a:txBody>
                    <a:bodyPr/>
                    <a:lstStyle/>
                    <a:p>
                      <a:pPr marL="91440" algn="l" rtl="0" fontAlgn="base"/>
                      <a:r>
                        <a:rPr lang="en-US" sz="1400" b="0" i="0" dirty="0">
                          <a:effectLst/>
                          <a:latin typeface="Calibri" panose="020F0502020204030204" pitchFamily="34" charset="0"/>
                        </a:rPr>
                        <a:t>Dev Team </a:t>
                      </a:r>
                      <a:endParaRPr lang="en-US" sz="1400" b="0" i="0" dirty="0">
                        <a:effectLst/>
                      </a:endParaRPr>
                    </a:p>
                  </a:txBody>
                  <a:tcPr marL="47475" marR="47475" marT="23738" marB="23738"/>
                </a:tc>
                <a:extLst>
                  <a:ext uri="{0D108BD9-81ED-4DB2-BD59-A6C34878D82A}">
                    <a16:rowId xmlns:a16="http://schemas.microsoft.com/office/drawing/2014/main" val="940474638"/>
                  </a:ext>
                </a:extLst>
              </a:tr>
            </a:tbl>
          </a:graphicData>
        </a:graphic>
      </p:graphicFrame>
    </p:spTree>
    <p:extLst>
      <p:ext uri="{BB962C8B-B14F-4D97-AF65-F5344CB8AC3E}">
        <p14:creationId xmlns:p14="http://schemas.microsoft.com/office/powerpoint/2010/main" val="4053200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E36C-C60B-4A95-B1E6-3626A9B7B726}"/>
              </a:ext>
            </a:extLst>
          </p:cNvPr>
          <p:cNvSpPr>
            <a:spLocks noGrp="1"/>
          </p:cNvSpPr>
          <p:nvPr>
            <p:ph type="title"/>
          </p:nvPr>
        </p:nvSpPr>
        <p:spPr>
          <a:xfrm>
            <a:off x="214577" y="0"/>
            <a:ext cx="8562480" cy="576000"/>
          </a:xfrm>
        </p:spPr>
        <p:txBody>
          <a:bodyPr/>
          <a:lstStyle/>
          <a:p>
            <a:r>
              <a:rPr lang="en-IN"/>
              <a:t>IMPACT – Project Milestones</a:t>
            </a:r>
            <a:endParaRPr lang="en-US"/>
          </a:p>
        </p:txBody>
      </p:sp>
      <p:graphicFrame>
        <p:nvGraphicFramePr>
          <p:cNvPr id="5" name="Table 4">
            <a:extLst>
              <a:ext uri="{FF2B5EF4-FFF2-40B4-BE49-F238E27FC236}">
                <a16:creationId xmlns:a16="http://schemas.microsoft.com/office/drawing/2014/main" id="{7D5E0B5B-E80C-47AD-B932-9DC085974A8E}"/>
              </a:ext>
            </a:extLst>
          </p:cNvPr>
          <p:cNvGraphicFramePr>
            <a:graphicFrameLocks noGrp="1"/>
          </p:cNvGraphicFramePr>
          <p:nvPr>
            <p:extLst>
              <p:ext uri="{D42A27DB-BD31-4B8C-83A1-F6EECF244321}">
                <p14:modId xmlns:p14="http://schemas.microsoft.com/office/powerpoint/2010/main" val="4074156057"/>
              </p:ext>
            </p:extLst>
          </p:nvPr>
        </p:nvGraphicFramePr>
        <p:xfrm>
          <a:off x="290759" y="787791"/>
          <a:ext cx="8486297" cy="5744694"/>
        </p:xfrm>
        <a:graphic>
          <a:graphicData uri="http://schemas.openxmlformats.org/drawingml/2006/table">
            <a:tbl>
              <a:tblPr firstRow="1" bandRow="1">
                <a:tableStyleId>{7DF18680-E054-41AD-8BC1-D1AEF772440D}</a:tableStyleId>
              </a:tblPr>
              <a:tblGrid>
                <a:gridCol w="1306256">
                  <a:extLst>
                    <a:ext uri="{9D8B030D-6E8A-4147-A177-3AD203B41FA5}">
                      <a16:colId xmlns:a16="http://schemas.microsoft.com/office/drawing/2014/main" val="277805525"/>
                    </a:ext>
                  </a:extLst>
                </a:gridCol>
                <a:gridCol w="5121454">
                  <a:extLst>
                    <a:ext uri="{9D8B030D-6E8A-4147-A177-3AD203B41FA5}">
                      <a16:colId xmlns:a16="http://schemas.microsoft.com/office/drawing/2014/main" val="477784194"/>
                    </a:ext>
                  </a:extLst>
                </a:gridCol>
                <a:gridCol w="2058587">
                  <a:extLst>
                    <a:ext uri="{9D8B030D-6E8A-4147-A177-3AD203B41FA5}">
                      <a16:colId xmlns:a16="http://schemas.microsoft.com/office/drawing/2014/main" val="3225975128"/>
                    </a:ext>
                  </a:extLst>
                </a:gridCol>
              </a:tblGrid>
              <a:tr h="285150">
                <a:tc>
                  <a:txBody>
                    <a:bodyPr/>
                    <a:lstStyle/>
                    <a:p>
                      <a:pPr algn="l" rtl="0" fontAlgn="base"/>
                      <a:r>
                        <a:rPr lang="en-US" sz="1400" b="1" i="0">
                          <a:solidFill>
                            <a:srgbClr val="FFFFFF"/>
                          </a:solidFill>
                          <a:effectLst/>
                          <a:latin typeface="Calibri" panose="020F0502020204030204" pitchFamily="34" charset="0"/>
                        </a:rPr>
                        <a:t>Milestones </a:t>
                      </a:r>
                      <a:endParaRPr lang="en-US" sz="1400" b="1" i="0">
                        <a:solidFill>
                          <a:srgbClr val="FFFFFF"/>
                        </a:solidFill>
                        <a:effectLst/>
                      </a:endParaRPr>
                    </a:p>
                  </a:txBody>
                  <a:tcPr marL="47475" marR="47475" marT="23738" marB="23738"/>
                </a:tc>
                <a:tc>
                  <a:txBody>
                    <a:bodyPr/>
                    <a:lstStyle/>
                    <a:p>
                      <a:pPr algn="l" rtl="0" fontAlgn="base"/>
                      <a:r>
                        <a:rPr lang="en-US" sz="1400" b="1" i="0">
                          <a:solidFill>
                            <a:srgbClr val="FFFFFF"/>
                          </a:solidFill>
                          <a:effectLst/>
                          <a:latin typeface="Calibri" panose="020F0502020204030204" pitchFamily="34" charset="0"/>
                        </a:rPr>
                        <a:t>Deliverables </a:t>
                      </a:r>
                      <a:endParaRPr lang="en-US" sz="1400" b="1" i="0">
                        <a:solidFill>
                          <a:srgbClr val="FFFFFF"/>
                        </a:solidFill>
                        <a:effectLst/>
                      </a:endParaRPr>
                    </a:p>
                  </a:txBody>
                  <a:tcPr marL="47475" marR="47475" marT="23738" marB="23738"/>
                </a:tc>
                <a:tc>
                  <a:txBody>
                    <a:bodyPr/>
                    <a:lstStyle/>
                    <a:p>
                      <a:pPr algn="l" rtl="0" fontAlgn="base"/>
                      <a:r>
                        <a:rPr lang="en-US" sz="1400" b="1" i="0">
                          <a:solidFill>
                            <a:srgbClr val="FFFFFF"/>
                          </a:solidFill>
                          <a:effectLst/>
                          <a:latin typeface="Calibri" panose="020F0502020204030204" pitchFamily="34" charset="0"/>
                        </a:rPr>
                        <a:t>Actors </a:t>
                      </a:r>
                      <a:endParaRPr lang="en-US" sz="1400" b="1" i="0">
                        <a:solidFill>
                          <a:srgbClr val="FFFFFF"/>
                        </a:solidFill>
                        <a:effectLst/>
                      </a:endParaRPr>
                    </a:p>
                  </a:txBody>
                  <a:tcPr marL="47475" marR="47475" marT="23738" marB="23738"/>
                </a:tc>
                <a:extLst>
                  <a:ext uri="{0D108BD9-81ED-4DB2-BD59-A6C34878D82A}">
                    <a16:rowId xmlns:a16="http://schemas.microsoft.com/office/drawing/2014/main" val="3414178481"/>
                  </a:ext>
                </a:extLst>
              </a:tr>
              <a:tr h="1234806">
                <a:tc>
                  <a:txBody>
                    <a:bodyPr/>
                    <a:lstStyle/>
                    <a:p>
                      <a:pPr algn="ctr" rtl="0" fontAlgn="base"/>
                      <a:r>
                        <a:rPr lang="en-US" sz="1400" b="0" i="0">
                          <a:effectLst/>
                          <a:latin typeface="Calibri" panose="020F0502020204030204" pitchFamily="34" charset="0"/>
                        </a:rPr>
                        <a:t>M5 </a:t>
                      </a:r>
                      <a:endParaRPr lang="en-US" sz="1400" b="0" i="0">
                        <a:effectLst/>
                      </a:endParaRPr>
                    </a:p>
                  </a:txBody>
                  <a:tcPr marL="47475" marR="47475" marT="23738" marB="23738" anchor="ctr"/>
                </a:tc>
                <a:tc>
                  <a:txBody>
                    <a:bodyPr/>
                    <a:lstStyle/>
                    <a:p>
                      <a:pPr marL="171450" indent="-171450" algn="l" rtl="0" fontAlgn="base">
                        <a:spcBef>
                          <a:spcPts val="600"/>
                        </a:spcBef>
                        <a:buFont typeface="Arial" panose="020B0604020202020204" pitchFamily="34" charset="0"/>
                        <a:buChar char="•"/>
                      </a:pPr>
                      <a:r>
                        <a:rPr lang="en-US" sz="1400" b="0" i="0">
                          <a:effectLst/>
                          <a:latin typeface="Calibri" panose="020F0502020204030204" pitchFamily="34" charset="0"/>
                        </a:rPr>
                        <a:t>Create REST API for login module </a:t>
                      </a:r>
                    </a:p>
                    <a:p>
                      <a:pPr marL="171450" indent="-171450" algn="l" rtl="0" fontAlgn="base">
                        <a:spcBef>
                          <a:spcPts val="600"/>
                        </a:spcBef>
                        <a:buFont typeface="Arial" panose="020B0604020202020204" pitchFamily="34" charset="0"/>
                        <a:buChar char="•"/>
                      </a:pPr>
                      <a:r>
                        <a:rPr lang="en-US" sz="1400" b="0" i="0">
                          <a:effectLst/>
                          <a:latin typeface="Calibri" panose="020F0502020204030204" pitchFamily="34" charset="0"/>
                        </a:rPr>
                        <a:t>Integrate it with UI </a:t>
                      </a:r>
                    </a:p>
                    <a:p>
                      <a:pPr marL="171450" indent="-171450" algn="l" rtl="0" fontAlgn="base">
                        <a:spcBef>
                          <a:spcPts val="600"/>
                        </a:spcBef>
                        <a:buFont typeface="Arial" panose="020B0604020202020204" pitchFamily="34" charset="0"/>
                        <a:buChar char="•"/>
                      </a:pPr>
                      <a:r>
                        <a:rPr lang="en-US" sz="1400" b="0" i="0">
                          <a:effectLst/>
                          <a:latin typeface="Calibri" panose="020F0502020204030204" pitchFamily="34" charset="0"/>
                        </a:rPr>
                        <a:t>Perform UT for login module </a:t>
                      </a:r>
                    </a:p>
                    <a:p>
                      <a:pPr marL="171450" indent="-171450" algn="l" rtl="0" fontAlgn="base">
                        <a:spcBef>
                          <a:spcPts val="600"/>
                        </a:spcBef>
                        <a:buFont typeface="Arial" panose="020B0604020202020204" pitchFamily="34" charset="0"/>
                        <a:buChar char="•"/>
                      </a:pPr>
                      <a:r>
                        <a:rPr lang="en-US" sz="1400" b="0" i="0">
                          <a:effectLst/>
                          <a:latin typeface="Calibri" panose="020F0502020204030204" pitchFamily="34" charset="0"/>
                        </a:rPr>
                        <a:t>Set up a CI/CD pipeline </a:t>
                      </a:r>
                    </a:p>
                  </a:txBody>
                  <a:tcPr marL="47475" marR="47475" marT="23738" marB="23738"/>
                </a:tc>
                <a:tc>
                  <a:txBody>
                    <a:bodyPr/>
                    <a:lstStyle/>
                    <a:p>
                      <a:pPr marL="91440" algn="l" rtl="0" fontAlgn="base"/>
                      <a:r>
                        <a:rPr lang="en-US" sz="1400" b="0" i="0">
                          <a:effectLst/>
                          <a:latin typeface="Calibri" panose="020F0502020204030204" pitchFamily="34" charset="0"/>
                        </a:rPr>
                        <a:t>Dev Team </a:t>
                      </a:r>
                      <a:endParaRPr lang="en-US" sz="1400" b="0" i="0">
                        <a:effectLst/>
                      </a:endParaRPr>
                    </a:p>
                  </a:txBody>
                  <a:tcPr marL="47475" marR="47475" marT="23738" marB="23738"/>
                </a:tc>
                <a:extLst>
                  <a:ext uri="{0D108BD9-81ED-4DB2-BD59-A6C34878D82A}">
                    <a16:rowId xmlns:a16="http://schemas.microsoft.com/office/drawing/2014/main" val="1360030028"/>
                  </a:ext>
                </a:extLst>
              </a:tr>
              <a:tr h="984897">
                <a:tc>
                  <a:txBody>
                    <a:bodyPr/>
                    <a:lstStyle/>
                    <a:p>
                      <a:pPr algn="ctr" rtl="0" fontAlgn="base"/>
                      <a:r>
                        <a:rPr lang="en-US" sz="1400" b="0" i="0">
                          <a:effectLst/>
                          <a:latin typeface="Calibri" panose="020F0502020204030204" pitchFamily="34" charset="0"/>
                        </a:rPr>
                        <a:t>M6 </a:t>
                      </a:r>
                      <a:endParaRPr lang="en-US" sz="1400" b="0" i="0">
                        <a:effectLst/>
                      </a:endParaRPr>
                    </a:p>
                  </a:txBody>
                  <a:tcPr marL="47475" marR="47475" marT="23738" marB="23738" anchor="ctr"/>
                </a:tc>
                <a:tc>
                  <a:txBody>
                    <a:bodyPr/>
                    <a:lstStyle/>
                    <a:p>
                      <a:pPr marL="171450" indent="-171450" algn="l" defTabSz="914400" rtl="0" eaLnBrk="1" fontAlgn="base" latinLnBrk="0" hangingPunct="1">
                        <a:spcBef>
                          <a:spcPts val="600"/>
                        </a:spcBef>
                        <a:buFont typeface="Arial" panose="020B0604020202020204" pitchFamily="34" charset="0"/>
                        <a:buChar char="•"/>
                      </a:pPr>
                      <a:r>
                        <a:rPr lang="en-US" sz="1400" b="0" i="0" kern="1200">
                          <a:solidFill>
                            <a:schemeClr val="dk1"/>
                          </a:solidFill>
                          <a:effectLst/>
                          <a:latin typeface="Calibri" panose="020F0502020204030204" pitchFamily="34" charset="0"/>
                          <a:ea typeface="+mn-ea"/>
                          <a:cs typeface="+mn-cs"/>
                        </a:rPr>
                        <a:t>Create REST API for admin and dashboard module </a:t>
                      </a:r>
                    </a:p>
                    <a:p>
                      <a:pPr marL="171450" indent="-171450" algn="l" defTabSz="914400" rtl="0" eaLnBrk="1" fontAlgn="base" latinLnBrk="0" hangingPunct="1">
                        <a:spcBef>
                          <a:spcPts val="600"/>
                        </a:spcBef>
                        <a:buFont typeface="Arial" panose="020B0604020202020204" pitchFamily="34" charset="0"/>
                        <a:buChar char="•"/>
                      </a:pPr>
                      <a:r>
                        <a:rPr lang="en-US" sz="1400" b="0" i="0" kern="1200">
                          <a:solidFill>
                            <a:schemeClr val="dk1"/>
                          </a:solidFill>
                          <a:effectLst/>
                          <a:latin typeface="Calibri" panose="020F0502020204030204" pitchFamily="34" charset="0"/>
                          <a:ea typeface="+mn-ea"/>
                          <a:cs typeface="+mn-cs"/>
                        </a:rPr>
                        <a:t>Integrate with UI  and Perform UT  </a:t>
                      </a:r>
                    </a:p>
                    <a:p>
                      <a:pPr marL="171450" indent="-171450" algn="l" defTabSz="914400" rtl="0" eaLnBrk="1" fontAlgn="base" latinLnBrk="0" hangingPunct="1">
                        <a:spcBef>
                          <a:spcPts val="600"/>
                        </a:spcBef>
                        <a:buFont typeface="Arial" panose="020B0604020202020204" pitchFamily="34" charset="0"/>
                        <a:buChar char="•"/>
                      </a:pPr>
                      <a:r>
                        <a:rPr lang="en-US" sz="1400" b="0" i="0" kern="1200">
                          <a:solidFill>
                            <a:schemeClr val="dk1"/>
                          </a:solidFill>
                          <a:effectLst/>
                          <a:latin typeface="Calibri" panose="020F0502020204030204" pitchFamily="34" charset="0"/>
                          <a:ea typeface="+mn-ea"/>
                          <a:cs typeface="+mn-cs"/>
                        </a:rPr>
                        <a:t>Server-side validations if any </a:t>
                      </a:r>
                    </a:p>
                  </a:txBody>
                  <a:tcPr marL="47475" marR="47475" marT="23738" marB="23738"/>
                </a:tc>
                <a:tc>
                  <a:txBody>
                    <a:bodyPr/>
                    <a:lstStyle/>
                    <a:p>
                      <a:pPr marL="91440" algn="l" rtl="0" fontAlgn="base"/>
                      <a:r>
                        <a:rPr lang="en-US" sz="1400" b="0" i="0">
                          <a:effectLst/>
                          <a:latin typeface="Calibri" panose="020F0502020204030204" pitchFamily="34" charset="0"/>
                        </a:rPr>
                        <a:t>Dev Team </a:t>
                      </a:r>
                      <a:endParaRPr lang="en-US" sz="1400" b="0" i="0">
                        <a:effectLst/>
                      </a:endParaRPr>
                    </a:p>
                  </a:txBody>
                  <a:tcPr marL="47475" marR="47475" marT="23738" marB="23738"/>
                </a:tc>
                <a:extLst>
                  <a:ext uri="{0D108BD9-81ED-4DB2-BD59-A6C34878D82A}">
                    <a16:rowId xmlns:a16="http://schemas.microsoft.com/office/drawing/2014/main" val="3211180004"/>
                  </a:ext>
                </a:extLst>
              </a:tr>
              <a:tr h="984897">
                <a:tc>
                  <a:txBody>
                    <a:bodyPr/>
                    <a:lstStyle/>
                    <a:p>
                      <a:pPr algn="ctr" rtl="0" fontAlgn="base"/>
                      <a:r>
                        <a:rPr lang="en-US" sz="1400" b="0" i="0">
                          <a:effectLst/>
                          <a:latin typeface="Calibri" panose="020F0502020204030204" pitchFamily="34" charset="0"/>
                        </a:rPr>
                        <a:t>M7 </a:t>
                      </a:r>
                      <a:endParaRPr lang="en-US" sz="1400" b="0" i="0">
                        <a:effectLst/>
                      </a:endParaRPr>
                    </a:p>
                  </a:txBody>
                  <a:tcPr marL="47475" marR="47475" marT="23738" marB="23738" anchor="ctr"/>
                </a:tc>
                <a:tc>
                  <a:txBody>
                    <a:bodyPr/>
                    <a:lstStyle/>
                    <a:p>
                      <a:pPr marL="171450" indent="-171450" algn="l" defTabSz="914400" rtl="0" eaLnBrk="1" fontAlgn="base" latinLnBrk="0" hangingPunct="1">
                        <a:spcBef>
                          <a:spcPts val="600"/>
                        </a:spcBef>
                        <a:buFont typeface="Arial" panose="020B0604020202020204" pitchFamily="34" charset="0"/>
                        <a:buChar char="•"/>
                      </a:pPr>
                      <a:r>
                        <a:rPr lang="en-US" sz="1400" b="0" i="0" kern="1200">
                          <a:solidFill>
                            <a:schemeClr val="dk1"/>
                          </a:solidFill>
                          <a:effectLst/>
                          <a:latin typeface="Calibri" panose="020F0502020204030204" pitchFamily="34" charset="0"/>
                          <a:ea typeface="+mn-ea"/>
                          <a:cs typeface="+mn-cs"/>
                        </a:rPr>
                        <a:t>Create REST API for visit module </a:t>
                      </a:r>
                    </a:p>
                    <a:p>
                      <a:pPr marL="171450" indent="-171450" algn="l" defTabSz="914400" rtl="0" eaLnBrk="1" fontAlgn="base" latinLnBrk="0" hangingPunct="1">
                        <a:spcBef>
                          <a:spcPts val="600"/>
                        </a:spcBef>
                        <a:buFont typeface="Arial" panose="020B0604020202020204" pitchFamily="34" charset="0"/>
                        <a:buChar char="•"/>
                      </a:pPr>
                      <a:r>
                        <a:rPr lang="en-US" sz="1400" b="0" i="0" kern="1200">
                          <a:solidFill>
                            <a:schemeClr val="dk1"/>
                          </a:solidFill>
                          <a:effectLst/>
                          <a:latin typeface="Calibri" panose="020F0502020204030204" pitchFamily="34" charset="0"/>
                          <a:ea typeface="+mn-ea"/>
                          <a:cs typeface="+mn-cs"/>
                        </a:rPr>
                        <a:t>Integrate with UI  and Perform UT </a:t>
                      </a:r>
                    </a:p>
                    <a:p>
                      <a:pPr marL="171450" indent="-171450" algn="l" defTabSz="914400" rtl="0" eaLnBrk="1" fontAlgn="base" latinLnBrk="0" hangingPunct="1">
                        <a:spcBef>
                          <a:spcPts val="600"/>
                        </a:spcBef>
                        <a:buFont typeface="Arial" panose="020B0604020202020204" pitchFamily="34" charset="0"/>
                        <a:buChar char="•"/>
                      </a:pPr>
                      <a:r>
                        <a:rPr lang="en-US" sz="1400" b="0" i="0" kern="1200">
                          <a:solidFill>
                            <a:schemeClr val="dk1"/>
                          </a:solidFill>
                          <a:effectLst/>
                          <a:latin typeface="Calibri" panose="020F0502020204030204" pitchFamily="34" charset="0"/>
                          <a:ea typeface="+mn-ea"/>
                          <a:cs typeface="+mn-cs"/>
                        </a:rPr>
                        <a:t>Server-side validations </a:t>
                      </a:r>
                    </a:p>
                  </a:txBody>
                  <a:tcPr marL="47475" marR="47475" marT="23738" marB="23738"/>
                </a:tc>
                <a:tc>
                  <a:txBody>
                    <a:bodyPr/>
                    <a:lstStyle/>
                    <a:p>
                      <a:pPr marL="91440" algn="l" rtl="0" fontAlgn="base"/>
                      <a:r>
                        <a:rPr lang="en-US" sz="1400" b="0" i="0">
                          <a:effectLst/>
                          <a:latin typeface="Calibri" panose="020F0502020204030204" pitchFamily="34" charset="0"/>
                        </a:rPr>
                        <a:t>Dev Team </a:t>
                      </a:r>
                      <a:endParaRPr lang="en-US" sz="1400" b="0" i="0">
                        <a:effectLst/>
                      </a:endParaRPr>
                    </a:p>
                  </a:txBody>
                  <a:tcPr marL="47475" marR="47475" marT="23738" marB="23738"/>
                </a:tc>
                <a:extLst>
                  <a:ext uri="{0D108BD9-81ED-4DB2-BD59-A6C34878D82A}">
                    <a16:rowId xmlns:a16="http://schemas.microsoft.com/office/drawing/2014/main" val="3735665938"/>
                  </a:ext>
                </a:extLst>
              </a:tr>
              <a:tr h="984897">
                <a:tc>
                  <a:txBody>
                    <a:bodyPr/>
                    <a:lstStyle/>
                    <a:p>
                      <a:pPr algn="ctr" rtl="0" fontAlgn="base"/>
                      <a:r>
                        <a:rPr lang="en-US" sz="1400" b="0" i="0">
                          <a:effectLst/>
                          <a:latin typeface="Calibri" panose="020F0502020204030204" pitchFamily="34" charset="0"/>
                        </a:rPr>
                        <a:t>M8 </a:t>
                      </a:r>
                      <a:endParaRPr lang="en-US" sz="1400" b="0" i="0">
                        <a:effectLst/>
                      </a:endParaRPr>
                    </a:p>
                  </a:txBody>
                  <a:tcPr marL="47475" marR="47475" marT="23738" marB="23738" anchor="ctr"/>
                </a:tc>
                <a:tc>
                  <a:txBody>
                    <a:bodyPr/>
                    <a:lstStyle/>
                    <a:p>
                      <a:pPr marL="171450" indent="-171450" algn="l" defTabSz="914400" rtl="0" eaLnBrk="1" fontAlgn="base" latinLnBrk="0" hangingPunct="1">
                        <a:spcBef>
                          <a:spcPts val="600"/>
                        </a:spcBef>
                        <a:buFont typeface="Arial" panose="020B0604020202020204" pitchFamily="34" charset="0"/>
                        <a:buChar char="•"/>
                      </a:pPr>
                      <a:r>
                        <a:rPr lang="en-US" sz="1400" b="0" i="0" kern="1200" dirty="0">
                          <a:solidFill>
                            <a:schemeClr val="dk1"/>
                          </a:solidFill>
                          <a:effectLst/>
                          <a:latin typeface="Calibri" panose="020F0502020204030204" pitchFamily="34" charset="0"/>
                          <a:ea typeface="+mn-ea"/>
                          <a:cs typeface="+mn-cs"/>
                        </a:rPr>
                        <a:t>Create REST API for scheduling module </a:t>
                      </a:r>
                    </a:p>
                    <a:p>
                      <a:pPr marL="171450" indent="-171450" algn="l" defTabSz="914400" rtl="0" eaLnBrk="1" fontAlgn="base" latinLnBrk="0" hangingPunct="1">
                        <a:spcBef>
                          <a:spcPts val="600"/>
                        </a:spcBef>
                        <a:buFont typeface="Arial" panose="020B0604020202020204" pitchFamily="34" charset="0"/>
                        <a:buChar char="•"/>
                      </a:pPr>
                      <a:r>
                        <a:rPr lang="en-US" sz="1400" b="0" i="0" kern="1200" dirty="0">
                          <a:solidFill>
                            <a:schemeClr val="dk1"/>
                          </a:solidFill>
                          <a:effectLst/>
                          <a:latin typeface="Calibri" panose="020F0502020204030204" pitchFamily="34" charset="0"/>
                          <a:ea typeface="+mn-ea"/>
                          <a:cs typeface="+mn-cs"/>
                        </a:rPr>
                        <a:t>Integrate with UI  and Perform UT </a:t>
                      </a:r>
                    </a:p>
                    <a:p>
                      <a:pPr marL="171450" indent="-171450" algn="l" defTabSz="914400" rtl="0" eaLnBrk="1" fontAlgn="base" latinLnBrk="0" hangingPunct="1">
                        <a:spcBef>
                          <a:spcPts val="600"/>
                        </a:spcBef>
                        <a:buFont typeface="Arial" panose="020B0604020202020204" pitchFamily="34" charset="0"/>
                        <a:buChar char="•"/>
                      </a:pPr>
                      <a:r>
                        <a:rPr lang="en-US" sz="1400" b="0" i="0" kern="1200" dirty="0">
                          <a:solidFill>
                            <a:schemeClr val="dk1"/>
                          </a:solidFill>
                          <a:effectLst/>
                          <a:latin typeface="Calibri" panose="020F0502020204030204" pitchFamily="34" charset="0"/>
                          <a:ea typeface="+mn-ea"/>
                          <a:cs typeface="+mn-cs"/>
                        </a:rPr>
                        <a:t>Server-side validations </a:t>
                      </a:r>
                    </a:p>
                  </a:txBody>
                  <a:tcPr marL="47475" marR="47475" marT="23738" marB="23738"/>
                </a:tc>
                <a:tc>
                  <a:txBody>
                    <a:bodyPr/>
                    <a:lstStyle/>
                    <a:p>
                      <a:pPr marL="91440" algn="l" rtl="0" fontAlgn="base"/>
                      <a:r>
                        <a:rPr lang="en-US" sz="1400" b="0" i="0">
                          <a:effectLst/>
                          <a:latin typeface="Calibri" panose="020F0502020204030204" pitchFamily="34" charset="0"/>
                        </a:rPr>
                        <a:t>Dev Team </a:t>
                      </a:r>
                      <a:endParaRPr lang="en-US" sz="1400" b="0" i="0">
                        <a:effectLst/>
                      </a:endParaRPr>
                    </a:p>
                  </a:txBody>
                  <a:tcPr marL="47475" marR="47475" marT="23738" marB="23738"/>
                </a:tc>
                <a:extLst>
                  <a:ext uri="{0D108BD9-81ED-4DB2-BD59-A6C34878D82A}">
                    <a16:rowId xmlns:a16="http://schemas.microsoft.com/office/drawing/2014/main" val="565311478"/>
                  </a:ext>
                </a:extLst>
              </a:tr>
              <a:tr h="984897">
                <a:tc>
                  <a:txBody>
                    <a:bodyPr/>
                    <a:lstStyle/>
                    <a:p>
                      <a:pPr algn="ctr" rtl="0" fontAlgn="base"/>
                      <a:r>
                        <a:rPr lang="en-US" sz="1400" b="0" i="0">
                          <a:effectLst/>
                          <a:latin typeface="Calibri" panose="020F0502020204030204" pitchFamily="34" charset="0"/>
                        </a:rPr>
                        <a:t>M9 </a:t>
                      </a:r>
                      <a:endParaRPr lang="en-US" sz="1400" b="0" i="0">
                        <a:effectLst/>
                      </a:endParaRPr>
                    </a:p>
                  </a:txBody>
                  <a:tcPr marL="47475" marR="47475" marT="23738" marB="23738" anchor="ctr"/>
                </a:tc>
                <a:tc>
                  <a:txBody>
                    <a:bodyPr/>
                    <a:lstStyle/>
                    <a:p>
                      <a:pPr marL="171450" indent="-171450" algn="l" defTabSz="914400" rtl="0" eaLnBrk="1" fontAlgn="base" latinLnBrk="0" hangingPunct="1">
                        <a:spcBef>
                          <a:spcPts val="600"/>
                        </a:spcBef>
                        <a:buFont typeface="Arial" panose="020B0604020202020204" pitchFamily="34" charset="0"/>
                        <a:buChar char="•"/>
                      </a:pPr>
                      <a:r>
                        <a:rPr lang="en-US" sz="1400" b="0" i="0" kern="1200">
                          <a:solidFill>
                            <a:schemeClr val="dk1"/>
                          </a:solidFill>
                          <a:effectLst/>
                          <a:latin typeface="Calibri" panose="020F0502020204030204" pitchFamily="34" charset="0"/>
                          <a:ea typeface="+mn-ea"/>
                          <a:cs typeface="+mn-cs"/>
                        </a:rPr>
                        <a:t>Integration of all the modules </a:t>
                      </a:r>
                    </a:p>
                    <a:p>
                      <a:pPr marL="171450" indent="-171450" algn="l" defTabSz="914400" rtl="0" eaLnBrk="1" fontAlgn="base" latinLnBrk="0" hangingPunct="1">
                        <a:spcBef>
                          <a:spcPts val="600"/>
                        </a:spcBef>
                        <a:buFont typeface="Arial" panose="020B0604020202020204" pitchFamily="34" charset="0"/>
                        <a:buChar char="•"/>
                      </a:pPr>
                      <a:r>
                        <a:rPr lang="en-US" sz="1400" b="0" i="0" kern="1200">
                          <a:solidFill>
                            <a:schemeClr val="dk1"/>
                          </a:solidFill>
                          <a:effectLst/>
                          <a:latin typeface="Calibri" panose="020F0502020204030204" pitchFamily="34" charset="0"/>
                          <a:ea typeface="+mn-ea"/>
                          <a:cs typeface="+mn-cs"/>
                        </a:rPr>
                        <a:t>Containerization  </a:t>
                      </a:r>
                    </a:p>
                    <a:p>
                      <a:pPr marL="171450" indent="-171450" algn="l" defTabSz="914400" rtl="0" eaLnBrk="1" fontAlgn="base" latinLnBrk="0" hangingPunct="1">
                        <a:spcBef>
                          <a:spcPts val="600"/>
                        </a:spcBef>
                        <a:buFont typeface="Arial" panose="020B0604020202020204" pitchFamily="34" charset="0"/>
                        <a:buChar char="•"/>
                      </a:pPr>
                      <a:r>
                        <a:rPr lang="en-US" sz="1400" b="0" i="0" kern="1200">
                          <a:solidFill>
                            <a:schemeClr val="dk1"/>
                          </a:solidFill>
                          <a:effectLst/>
                          <a:latin typeface="Calibri" panose="020F0502020204030204" pitchFamily="34" charset="0"/>
                          <a:ea typeface="+mn-ea"/>
                          <a:cs typeface="+mn-cs"/>
                        </a:rPr>
                        <a:t>Deployment </a:t>
                      </a:r>
                    </a:p>
                  </a:txBody>
                  <a:tcPr marL="47475" marR="47475" marT="23738" marB="23738"/>
                </a:tc>
                <a:tc>
                  <a:txBody>
                    <a:bodyPr/>
                    <a:lstStyle/>
                    <a:p>
                      <a:pPr marL="91440" algn="l" rtl="0" fontAlgn="base"/>
                      <a:r>
                        <a:rPr lang="en-US" sz="1400" b="0" i="0">
                          <a:effectLst/>
                          <a:latin typeface="Calibri" panose="020F0502020204030204" pitchFamily="34" charset="0"/>
                        </a:rPr>
                        <a:t>Dev Team </a:t>
                      </a:r>
                      <a:endParaRPr lang="en-US" sz="1400" b="0" i="0">
                        <a:effectLst/>
                      </a:endParaRPr>
                    </a:p>
                    <a:p>
                      <a:pPr marL="91440" algn="l" rtl="0" fontAlgn="base"/>
                      <a:r>
                        <a:rPr lang="en-US" sz="1400" b="0" i="0">
                          <a:effectLst/>
                          <a:latin typeface="Calibri" panose="020F0502020204030204" pitchFamily="34" charset="0"/>
                        </a:rPr>
                        <a:t>Trainer </a:t>
                      </a:r>
                      <a:endParaRPr lang="en-US" sz="1400" b="0" i="0">
                        <a:effectLst/>
                      </a:endParaRPr>
                    </a:p>
                  </a:txBody>
                  <a:tcPr marL="47475" marR="47475" marT="23738" marB="23738"/>
                </a:tc>
                <a:extLst>
                  <a:ext uri="{0D108BD9-81ED-4DB2-BD59-A6C34878D82A}">
                    <a16:rowId xmlns:a16="http://schemas.microsoft.com/office/drawing/2014/main" val="671534387"/>
                  </a:ext>
                </a:extLst>
              </a:tr>
              <a:tr h="285150">
                <a:tc gridSpan="3">
                  <a:txBody>
                    <a:bodyPr/>
                    <a:lstStyle/>
                    <a:p>
                      <a:pPr algn="l" rtl="0" fontAlgn="base"/>
                      <a:endParaRPr lang="en-US" sz="1400" b="1" i="0" dirty="0">
                        <a:effectLst/>
                      </a:endParaRPr>
                    </a:p>
                  </a:txBody>
                  <a:tcPr marL="47475" marR="47475" marT="23738" marB="23738"/>
                </a:tc>
                <a:tc hMerge="1">
                  <a:txBody>
                    <a:bodyPr/>
                    <a:lstStyle/>
                    <a:p>
                      <a:pPr algn="l" rtl="0" fontAlgn="base"/>
                      <a:endParaRPr lang="en-US" sz="1200" b="1" i="0">
                        <a:effectLst/>
                      </a:endParaRPr>
                    </a:p>
                  </a:txBody>
                  <a:tcPr marL="47475" marR="47475" marT="23738" marB="23738"/>
                </a:tc>
                <a:tc hMerge="1">
                  <a:txBody>
                    <a:bodyPr/>
                    <a:lstStyle/>
                    <a:p>
                      <a:pPr algn="l" rtl="0" fontAlgn="base"/>
                      <a:endParaRPr lang="en-US" sz="1200" b="1" i="0">
                        <a:effectLst/>
                      </a:endParaRPr>
                    </a:p>
                  </a:txBody>
                  <a:tcPr marL="47475" marR="47475" marT="23738" marB="23738"/>
                </a:tc>
                <a:extLst>
                  <a:ext uri="{0D108BD9-81ED-4DB2-BD59-A6C34878D82A}">
                    <a16:rowId xmlns:a16="http://schemas.microsoft.com/office/drawing/2014/main" val="1213157020"/>
                  </a:ext>
                </a:extLst>
              </a:tr>
            </a:tbl>
          </a:graphicData>
        </a:graphic>
      </p:graphicFrame>
    </p:spTree>
    <p:extLst>
      <p:ext uri="{BB962C8B-B14F-4D97-AF65-F5344CB8AC3E}">
        <p14:creationId xmlns:p14="http://schemas.microsoft.com/office/powerpoint/2010/main" val="992801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8764-ECF4-422F-8AAF-244483C4FD9D}"/>
              </a:ext>
            </a:extLst>
          </p:cNvPr>
          <p:cNvSpPr>
            <a:spLocks noGrp="1"/>
          </p:cNvSpPr>
          <p:nvPr>
            <p:ph type="title"/>
          </p:nvPr>
        </p:nvSpPr>
        <p:spPr/>
        <p:txBody>
          <a:bodyPr/>
          <a:lstStyle/>
          <a:p>
            <a:r>
              <a:rPr lang="en-IN"/>
              <a:t>IMPACT Program – Mentoring Model</a:t>
            </a:r>
            <a:endParaRPr lang="en-US"/>
          </a:p>
        </p:txBody>
      </p:sp>
      <p:graphicFrame>
        <p:nvGraphicFramePr>
          <p:cNvPr id="8" name="Diagram 7">
            <a:extLst>
              <a:ext uri="{FF2B5EF4-FFF2-40B4-BE49-F238E27FC236}">
                <a16:creationId xmlns:a16="http://schemas.microsoft.com/office/drawing/2014/main" id="{A0ED5228-144B-42B2-8501-DB1F850954FC}"/>
              </a:ext>
            </a:extLst>
          </p:cNvPr>
          <p:cNvGraphicFramePr/>
          <p:nvPr/>
        </p:nvGraphicFramePr>
        <p:xfrm>
          <a:off x="-730928" y="128159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008AB545-7DA2-4C7D-9B3F-7AB545F31BA7}"/>
              </a:ext>
            </a:extLst>
          </p:cNvPr>
          <p:cNvSpPr txBox="1"/>
          <p:nvPr/>
        </p:nvSpPr>
        <p:spPr>
          <a:xfrm>
            <a:off x="4847208" y="791600"/>
            <a:ext cx="4068817" cy="3062377"/>
          </a:xfrm>
          <a:prstGeom prst="rect">
            <a:avLst/>
          </a:prstGeom>
          <a:solidFill>
            <a:schemeClr val="bg1"/>
          </a:solidFill>
          <a:ln w="3175">
            <a:solidFill>
              <a:schemeClr val="bg1">
                <a:lumMod val="75000"/>
              </a:schemeClr>
            </a:solidFill>
          </a:ln>
        </p:spPr>
        <p:txBody>
          <a:bodyPr wrap="square" rtlCol="0">
            <a:spAutoFit/>
          </a:bodyPr>
          <a:lstStyle>
            <a:defPPr>
              <a:defRPr lang="en-US"/>
            </a:defPPr>
            <a:lvl1pPr>
              <a:spcBef>
                <a:spcPts val="600"/>
              </a:spcBef>
              <a:defRPr sz="1400" b="1">
                <a:solidFill>
                  <a:schemeClr val="accent5">
                    <a:lumMod val="75000"/>
                  </a:schemeClr>
                </a:solidFill>
              </a:defRPr>
            </a:lvl1pPr>
          </a:lstStyle>
          <a:p>
            <a:r>
              <a:rPr lang="en-US" dirty="0"/>
              <a:t>Execution Model</a:t>
            </a:r>
          </a:p>
          <a:p>
            <a:pPr marL="182880" indent="-182880">
              <a:buFont typeface="Wingdings" panose="05000000000000000000" pitchFamily="2" charset="2"/>
              <a:buChar char="§"/>
            </a:pPr>
            <a:r>
              <a:rPr lang="en-US" sz="1200" b="0" dirty="0">
                <a:solidFill>
                  <a:schemeClr val="tx1">
                    <a:lumMod val="75000"/>
                    <a:lumOff val="25000"/>
                  </a:schemeClr>
                </a:solidFill>
              </a:rPr>
              <a:t>Create multiple teams containing </a:t>
            </a:r>
            <a:r>
              <a:rPr lang="en-US" sz="1200" dirty="0">
                <a:solidFill>
                  <a:schemeClr val="tx1">
                    <a:lumMod val="75000"/>
                    <a:lumOff val="25000"/>
                  </a:schemeClr>
                </a:solidFill>
              </a:rPr>
              <a:t>5-6 members in each team</a:t>
            </a:r>
          </a:p>
          <a:p>
            <a:pPr marL="182880" indent="-182880">
              <a:buFont typeface="Wingdings" panose="05000000000000000000" pitchFamily="2" charset="2"/>
              <a:buChar char="§"/>
            </a:pPr>
            <a:r>
              <a:rPr lang="en-US" sz="1200" b="0" dirty="0">
                <a:solidFill>
                  <a:schemeClr val="tx1">
                    <a:lumMod val="75000"/>
                    <a:lumOff val="25000"/>
                  </a:schemeClr>
                </a:solidFill>
              </a:rPr>
              <a:t>Identify and </a:t>
            </a:r>
            <a:r>
              <a:rPr lang="en-US" sz="1200" dirty="0">
                <a:solidFill>
                  <a:schemeClr val="tx1">
                    <a:lumMod val="75000"/>
                    <a:lumOff val="25000"/>
                  </a:schemeClr>
                </a:solidFill>
              </a:rPr>
              <a:t>assign a core mentor </a:t>
            </a:r>
            <a:r>
              <a:rPr lang="en-US" sz="1200" b="0" dirty="0">
                <a:solidFill>
                  <a:schemeClr val="tx1">
                    <a:lumMod val="75000"/>
                    <a:lumOff val="25000"/>
                  </a:schemeClr>
                </a:solidFill>
              </a:rPr>
              <a:t>to each team</a:t>
            </a:r>
          </a:p>
          <a:p>
            <a:pPr marL="182880" indent="-182880">
              <a:buFont typeface="Wingdings" panose="05000000000000000000" pitchFamily="2" charset="2"/>
              <a:buChar char="§"/>
            </a:pPr>
            <a:r>
              <a:rPr lang="en-US" sz="1200" b="0" dirty="0">
                <a:solidFill>
                  <a:schemeClr val="tx1">
                    <a:lumMod val="75000"/>
                    <a:lumOff val="25000"/>
                  </a:schemeClr>
                </a:solidFill>
              </a:rPr>
              <a:t>Identify </a:t>
            </a:r>
            <a:r>
              <a:rPr lang="en-US" sz="1200" dirty="0">
                <a:solidFill>
                  <a:schemeClr val="tx1">
                    <a:lumMod val="75000"/>
                    <a:lumOff val="25000"/>
                  </a:schemeClr>
                </a:solidFill>
              </a:rPr>
              <a:t>mentors for specialized skills</a:t>
            </a:r>
          </a:p>
          <a:p>
            <a:pPr marL="182880" indent="-182880">
              <a:buFont typeface="Wingdings" panose="05000000000000000000" pitchFamily="2" charset="2"/>
              <a:buChar char="§"/>
            </a:pPr>
            <a:r>
              <a:rPr lang="en-US" sz="1200" b="0" dirty="0">
                <a:solidFill>
                  <a:schemeClr val="tx1">
                    <a:lumMod val="75000"/>
                    <a:lumOff val="25000"/>
                  </a:schemeClr>
                </a:solidFill>
              </a:rPr>
              <a:t>Core mentors to </a:t>
            </a:r>
            <a:r>
              <a:rPr lang="en-US" sz="1200" dirty="0">
                <a:solidFill>
                  <a:schemeClr val="tx1">
                    <a:lumMod val="75000"/>
                    <a:lumOff val="25000"/>
                  </a:schemeClr>
                </a:solidFill>
              </a:rPr>
              <a:t>act as client side technical architects </a:t>
            </a:r>
            <a:r>
              <a:rPr lang="en-US" sz="1200" b="0" dirty="0">
                <a:solidFill>
                  <a:schemeClr val="tx1">
                    <a:lumMod val="75000"/>
                    <a:lumOff val="25000"/>
                  </a:schemeClr>
                </a:solidFill>
              </a:rPr>
              <a:t>and provide guidance on execution, technology and design</a:t>
            </a:r>
          </a:p>
          <a:p>
            <a:pPr marL="182880" indent="-182880">
              <a:buFont typeface="Wingdings" panose="05000000000000000000" pitchFamily="2" charset="2"/>
              <a:buChar char="§"/>
            </a:pPr>
            <a:r>
              <a:rPr lang="en-US" sz="1200" b="0" dirty="0">
                <a:solidFill>
                  <a:schemeClr val="tx1">
                    <a:lumMod val="75000"/>
                    <a:lumOff val="25000"/>
                  </a:schemeClr>
                </a:solidFill>
              </a:rPr>
              <a:t>Core mentors can </a:t>
            </a:r>
            <a:r>
              <a:rPr lang="en-US" sz="1200" dirty="0">
                <a:solidFill>
                  <a:schemeClr val="tx1">
                    <a:lumMod val="75000"/>
                    <a:lumOff val="25000"/>
                  </a:schemeClr>
                </a:solidFill>
              </a:rPr>
              <a:t>involve specialized mentors </a:t>
            </a:r>
            <a:r>
              <a:rPr lang="en-US" sz="1200" b="0" dirty="0">
                <a:solidFill>
                  <a:schemeClr val="tx1">
                    <a:lumMod val="75000"/>
                    <a:lumOff val="25000"/>
                  </a:schemeClr>
                </a:solidFill>
              </a:rPr>
              <a:t>for specific skill needs</a:t>
            </a:r>
          </a:p>
          <a:p>
            <a:pPr marL="182880" indent="-182880">
              <a:buFont typeface="Wingdings" panose="05000000000000000000" pitchFamily="2" charset="2"/>
              <a:buChar char="§"/>
            </a:pPr>
            <a:r>
              <a:rPr lang="en-US" sz="1200" b="0" dirty="0">
                <a:solidFill>
                  <a:schemeClr val="tx1">
                    <a:lumMod val="75000"/>
                    <a:lumOff val="25000"/>
                  </a:schemeClr>
                </a:solidFill>
              </a:rPr>
              <a:t>At end of every milestone a demo will provided by project team</a:t>
            </a:r>
          </a:p>
          <a:p>
            <a:pPr marL="182880" indent="-182880">
              <a:buFont typeface="Wingdings" panose="05000000000000000000" pitchFamily="2" charset="2"/>
              <a:buChar char="§"/>
            </a:pPr>
            <a:r>
              <a:rPr lang="en-US" sz="1200" b="0" dirty="0">
                <a:solidFill>
                  <a:schemeClr val="tx1">
                    <a:lumMod val="75000"/>
                    <a:lumOff val="25000"/>
                  </a:schemeClr>
                </a:solidFill>
              </a:rPr>
              <a:t>Mentors to </a:t>
            </a:r>
            <a:r>
              <a:rPr lang="en-US" sz="1200" dirty="0">
                <a:solidFill>
                  <a:schemeClr val="tx1">
                    <a:lumMod val="75000"/>
                    <a:lumOff val="25000"/>
                  </a:schemeClr>
                </a:solidFill>
              </a:rPr>
              <a:t>approve the demos </a:t>
            </a:r>
            <a:r>
              <a:rPr lang="en-US" sz="1200" b="0" dirty="0">
                <a:solidFill>
                  <a:schemeClr val="tx1">
                    <a:lumMod val="75000"/>
                    <a:lumOff val="25000"/>
                  </a:schemeClr>
                </a:solidFill>
              </a:rPr>
              <a:t>and</a:t>
            </a:r>
            <a:r>
              <a:rPr lang="en-US" sz="1200" dirty="0">
                <a:solidFill>
                  <a:schemeClr val="tx1">
                    <a:lumMod val="75000"/>
                    <a:lumOff val="25000"/>
                  </a:schemeClr>
                </a:solidFill>
              </a:rPr>
              <a:t> rate the overall project execution</a:t>
            </a:r>
          </a:p>
        </p:txBody>
      </p:sp>
      <p:sp>
        <p:nvSpPr>
          <p:cNvPr id="10" name="Rectangle 9">
            <a:extLst>
              <a:ext uri="{FF2B5EF4-FFF2-40B4-BE49-F238E27FC236}">
                <a16:creationId xmlns:a16="http://schemas.microsoft.com/office/drawing/2014/main" id="{D901D3AF-D338-4DCE-9227-38F6D569FE76}"/>
              </a:ext>
            </a:extLst>
          </p:cNvPr>
          <p:cNvSpPr/>
          <p:nvPr/>
        </p:nvSpPr>
        <p:spPr>
          <a:xfrm>
            <a:off x="280139" y="6124878"/>
            <a:ext cx="8635885" cy="338554"/>
          </a:xfrm>
          <a:prstGeom prst="rect">
            <a:avLst/>
          </a:prstGeom>
          <a:solidFill>
            <a:schemeClr val="accent5">
              <a:lumMod val="75000"/>
            </a:schemeClr>
          </a:solidFill>
        </p:spPr>
        <p:txBody>
          <a:bodyPr wrap="square" lIns="91440" tIns="45720" rIns="91440" bIns="45720" anchor="ctr">
            <a:spAutoFit/>
          </a:bodyPr>
          <a:lstStyle/>
          <a:p>
            <a:pPr algn="ctr"/>
            <a:r>
              <a:rPr lang="en-US" sz="1600" b="1">
                <a:solidFill>
                  <a:schemeClr val="bg1"/>
                </a:solidFill>
                <a:latin typeface="Calibri"/>
                <a:cs typeface="Arial"/>
              </a:rPr>
              <a:t>We expect a mentor to spend approximately 3-4 hours every week with team</a:t>
            </a:r>
          </a:p>
        </p:txBody>
      </p:sp>
      <p:sp>
        <p:nvSpPr>
          <p:cNvPr id="11" name="TextBox 10">
            <a:extLst>
              <a:ext uri="{FF2B5EF4-FFF2-40B4-BE49-F238E27FC236}">
                <a16:creationId xmlns:a16="http://schemas.microsoft.com/office/drawing/2014/main" id="{588294EE-494A-471F-8EFC-DD4E76D3ECAA}"/>
              </a:ext>
            </a:extLst>
          </p:cNvPr>
          <p:cNvSpPr txBox="1"/>
          <p:nvPr/>
        </p:nvSpPr>
        <p:spPr>
          <a:xfrm>
            <a:off x="4847208" y="4021343"/>
            <a:ext cx="4068817" cy="1877437"/>
          </a:xfrm>
          <a:prstGeom prst="rect">
            <a:avLst/>
          </a:prstGeom>
          <a:solidFill>
            <a:schemeClr val="bg1"/>
          </a:solidFill>
          <a:ln w="3175">
            <a:solidFill>
              <a:schemeClr val="bg1">
                <a:lumMod val="75000"/>
              </a:schemeClr>
            </a:solidFill>
          </a:ln>
        </p:spPr>
        <p:txBody>
          <a:bodyPr wrap="square" rtlCol="0">
            <a:spAutoFit/>
          </a:bodyPr>
          <a:lstStyle>
            <a:defPPr>
              <a:defRPr lang="en-US"/>
            </a:defPPr>
            <a:lvl1pPr>
              <a:spcBef>
                <a:spcPts val="600"/>
              </a:spcBef>
              <a:defRPr sz="1400" b="1">
                <a:solidFill>
                  <a:schemeClr val="accent5">
                    <a:lumMod val="75000"/>
                  </a:schemeClr>
                </a:solidFill>
              </a:defRPr>
            </a:lvl1pPr>
          </a:lstStyle>
          <a:p>
            <a:r>
              <a:rPr lang="en-US"/>
              <a:t>Responsibilities</a:t>
            </a:r>
            <a:endParaRPr lang="en-US" sz="1100"/>
          </a:p>
          <a:p>
            <a:pPr marL="182880" indent="-182880">
              <a:buFont typeface="Wingdings" panose="05000000000000000000" pitchFamily="2" charset="2"/>
              <a:buChar char="§"/>
            </a:pPr>
            <a:r>
              <a:rPr lang="en-US" sz="1200" b="0">
                <a:solidFill>
                  <a:schemeClr val="tx1">
                    <a:lumMod val="75000"/>
                    <a:lumOff val="25000"/>
                  </a:schemeClr>
                </a:solidFill>
              </a:rPr>
              <a:t>Play role of a client side technical architect</a:t>
            </a:r>
          </a:p>
          <a:p>
            <a:pPr marL="182880" indent="-182880">
              <a:buFont typeface="Wingdings" panose="05000000000000000000" pitchFamily="2" charset="2"/>
              <a:buChar char="§"/>
            </a:pPr>
            <a:r>
              <a:rPr lang="en-US" sz="1200" b="0">
                <a:solidFill>
                  <a:schemeClr val="tx1">
                    <a:lumMod val="75000"/>
                    <a:lumOff val="25000"/>
                  </a:schemeClr>
                </a:solidFill>
              </a:rPr>
              <a:t>Provide </a:t>
            </a:r>
            <a:r>
              <a:rPr lang="en-US" sz="1200">
                <a:solidFill>
                  <a:schemeClr val="tx1">
                    <a:lumMod val="75000"/>
                    <a:lumOff val="25000"/>
                  </a:schemeClr>
                </a:solidFill>
              </a:rPr>
              <a:t>guidance</a:t>
            </a:r>
            <a:r>
              <a:rPr lang="en-US" sz="1200" b="0">
                <a:solidFill>
                  <a:schemeClr val="tx1">
                    <a:lumMod val="75000"/>
                    <a:lumOff val="25000"/>
                  </a:schemeClr>
                </a:solidFill>
              </a:rPr>
              <a:t> to team on design and technology front</a:t>
            </a:r>
          </a:p>
          <a:p>
            <a:pPr marL="182880" indent="-182880">
              <a:buFont typeface="Wingdings" panose="05000000000000000000" pitchFamily="2" charset="2"/>
              <a:buChar char="§"/>
            </a:pPr>
            <a:r>
              <a:rPr lang="en-US" sz="1200" b="0">
                <a:solidFill>
                  <a:schemeClr val="tx1">
                    <a:lumMod val="75000"/>
                    <a:lumOff val="25000"/>
                  </a:schemeClr>
                </a:solidFill>
              </a:rPr>
              <a:t>Conduct 15 mins alternate day </a:t>
            </a:r>
            <a:r>
              <a:rPr lang="en-US" sz="1200">
                <a:solidFill>
                  <a:schemeClr val="tx1">
                    <a:lumMod val="75000"/>
                    <a:lumOff val="25000"/>
                  </a:schemeClr>
                </a:solidFill>
              </a:rPr>
              <a:t>stand up</a:t>
            </a:r>
          </a:p>
          <a:p>
            <a:pPr marL="182880" indent="-182880">
              <a:buFont typeface="Wingdings" panose="05000000000000000000" pitchFamily="2" charset="2"/>
              <a:buChar char="§"/>
            </a:pPr>
            <a:r>
              <a:rPr lang="en-US" sz="1200" b="0">
                <a:solidFill>
                  <a:schemeClr val="tx1">
                    <a:lumMod val="75000"/>
                    <a:lumOff val="25000"/>
                  </a:schemeClr>
                </a:solidFill>
              </a:rPr>
              <a:t>Attend </a:t>
            </a:r>
            <a:r>
              <a:rPr lang="en-US" sz="1200">
                <a:solidFill>
                  <a:schemeClr val="tx1">
                    <a:lumMod val="75000"/>
                    <a:lumOff val="25000"/>
                  </a:schemeClr>
                </a:solidFill>
              </a:rPr>
              <a:t>milestone demos </a:t>
            </a:r>
            <a:r>
              <a:rPr lang="en-US" sz="1200" b="0">
                <a:solidFill>
                  <a:schemeClr val="tx1">
                    <a:lumMod val="75000"/>
                    <a:lumOff val="25000"/>
                  </a:schemeClr>
                </a:solidFill>
              </a:rPr>
              <a:t>and provide feedback </a:t>
            </a:r>
          </a:p>
          <a:p>
            <a:pPr marL="182880" indent="-182880">
              <a:buFont typeface="Wingdings" panose="05000000000000000000" pitchFamily="2" charset="2"/>
              <a:buChar char="§"/>
            </a:pPr>
            <a:r>
              <a:rPr lang="en-US" sz="1200" b="0">
                <a:solidFill>
                  <a:schemeClr val="tx1">
                    <a:lumMod val="75000"/>
                    <a:lumOff val="25000"/>
                  </a:schemeClr>
                </a:solidFill>
              </a:rPr>
              <a:t>Provide </a:t>
            </a:r>
            <a:r>
              <a:rPr lang="en-US" sz="1200">
                <a:solidFill>
                  <a:schemeClr val="tx1">
                    <a:lumMod val="75000"/>
                    <a:lumOff val="25000"/>
                  </a:schemeClr>
                </a:solidFill>
              </a:rPr>
              <a:t>assessment</a:t>
            </a:r>
            <a:r>
              <a:rPr lang="en-US" sz="1200" b="0">
                <a:solidFill>
                  <a:schemeClr val="tx1">
                    <a:lumMod val="75000"/>
                    <a:lumOff val="25000"/>
                  </a:schemeClr>
                </a:solidFill>
              </a:rPr>
              <a:t> for individual team members</a:t>
            </a:r>
          </a:p>
          <a:p>
            <a:pPr marL="182880" indent="-182880">
              <a:buFont typeface="Wingdings" panose="05000000000000000000" pitchFamily="2" charset="2"/>
              <a:buChar char="§"/>
            </a:pPr>
            <a:r>
              <a:rPr lang="en-US" sz="1200" b="0">
                <a:solidFill>
                  <a:schemeClr val="tx1">
                    <a:lumMod val="75000"/>
                    <a:lumOff val="25000"/>
                  </a:schemeClr>
                </a:solidFill>
              </a:rPr>
              <a:t>Highlight any </a:t>
            </a:r>
            <a:r>
              <a:rPr lang="en-US" sz="1200">
                <a:solidFill>
                  <a:schemeClr val="tx1">
                    <a:lumMod val="75000"/>
                    <a:lumOff val="25000"/>
                  </a:schemeClr>
                </a:solidFill>
              </a:rPr>
              <a:t>deviations</a:t>
            </a:r>
            <a:r>
              <a:rPr lang="en-US" sz="1200" b="0">
                <a:solidFill>
                  <a:schemeClr val="tx1">
                    <a:lumMod val="75000"/>
                    <a:lumOff val="25000"/>
                  </a:schemeClr>
                </a:solidFill>
              </a:rPr>
              <a:t> to timelines or technologies</a:t>
            </a:r>
          </a:p>
        </p:txBody>
      </p:sp>
    </p:spTree>
    <p:extLst>
      <p:ext uri="{BB962C8B-B14F-4D97-AF65-F5344CB8AC3E}">
        <p14:creationId xmlns:p14="http://schemas.microsoft.com/office/powerpoint/2010/main" val="183765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76A9-4C17-42C4-9692-063002501715}"/>
              </a:ext>
            </a:extLst>
          </p:cNvPr>
          <p:cNvSpPr>
            <a:spLocks noGrp="1"/>
          </p:cNvSpPr>
          <p:nvPr>
            <p:ph type="title"/>
          </p:nvPr>
        </p:nvSpPr>
        <p:spPr/>
        <p:txBody>
          <a:bodyPr/>
          <a:lstStyle/>
          <a:p>
            <a:r>
              <a:rPr lang="en-US" dirty="0"/>
              <a:t>IMPACT - Java Project Team Structure</a:t>
            </a:r>
          </a:p>
        </p:txBody>
      </p:sp>
      <p:sp>
        <p:nvSpPr>
          <p:cNvPr id="11" name="Rectangle 10">
            <a:extLst>
              <a:ext uri="{FF2B5EF4-FFF2-40B4-BE49-F238E27FC236}">
                <a16:creationId xmlns:a16="http://schemas.microsoft.com/office/drawing/2014/main" id="{539FB1D1-B6DB-4E73-84CD-E45305261EBD}"/>
              </a:ext>
            </a:extLst>
          </p:cNvPr>
          <p:cNvSpPr/>
          <p:nvPr/>
        </p:nvSpPr>
        <p:spPr>
          <a:xfrm>
            <a:off x="391429" y="729649"/>
            <a:ext cx="8447771" cy="401527"/>
          </a:xfrm>
          <a:prstGeom prst="rect">
            <a:avLst/>
          </a:prstGeom>
          <a:solidFill>
            <a:srgbClr val="4F81BD"/>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1"/>
                </a:solidFill>
                <a:cs typeface="Calibri"/>
              </a:rPr>
              <a:t>Primary Mentor</a:t>
            </a:r>
          </a:p>
        </p:txBody>
      </p:sp>
      <p:grpSp>
        <p:nvGrpSpPr>
          <p:cNvPr id="33" name="Group 32">
            <a:extLst>
              <a:ext uri="{FF2B5EF4-FFF2-40B4-BE49-F238E27FC236}">
                <a16:creationId xmlns:a16="http://schemas.microsoft.com/office/drawing/2014/main" id="{E7C0B196-9881-4CB2-B78C-509E3FD486C1}"/>
              </a:ext>
            </a:extLst>
          </p:cNvPr>
          <p:cNvGrpSpPr/>
          <p:nvPr/>
        </p:nvGrpSpPr>
        <p:grpSpPr>
          <a:xfrm>
            <a:off x="417680" y="5071117"/>
            <a:ext cx="2341987" cy="1198295"/>
            <a:chOff x="255855" y="5089468"/>
            <a:chExt cx="2044317" cy="1319636"/>
          </a:xfrm>
        </p:grpSpPr>
        <p:sp>
          <p:nvSpPr>
            <p:cNvPr id="34" name="Rectangle 33">
              <a:extLst>
                <a:ext uri="{FF2B5EF4-FFF2-40B4-BE49-F238E27FC236}">
                  <a16:creationId xmlns:a16="http://schemas.microsoft.com/office/drawing/2014/main" id="{A88DB65A-C62C-4948-9432-EB74A434E4CD}"/>
                </a:ext>
              </a:extLst>
            </p:cNvPr>
            <p:cNvSpPr/>
            <p:nvPr/>
          </p:nvSpPr>
          <p:spPr>
            <a:xfrm>
              <a:off x="276720" y="5089468"/>
              <a:ext cx="2023452" cy="1319636"/>
            </a:xfrm>
            <a:prstGeom prst="rect">
              <a:avLst/>
            </a:prstGeom>
            <a:no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ysClr val="windowText" lastClr="000000"/>
                  </a:solidFill>
                </a:rPr>
                <a:t>Angular/UI</a:t>
              </a:r>
              <a:endParaRPr lang="en-US" dirty="0">
                <a:solidFill>
                  <a:sysClr val="windowText" lastClr="000000"/>
                </a:solidFill>
              </a:endParaRPr>
            </a:p>
          </p:txBody>
        </p:sp>
        <p:sp>
          <p:nvSpPr>
            <p:cNvPr id="35" name="TextBox 34">
              <a:extLst>
                <a:ext uri="{FF2B5EF4-FFF2-40B4-BE49-F238E27FC236}">
                  <a16:creationId xmlns:a16="http://schemas.microsoft.com/office/drawing/2014/main" id="{23144A2C-F574-4FD3-A4F2-BA230E32A16D}"/>
                </a:ext>
              </a:extLst>
            </p:cNvPr>
            <p:cNvSpPr txBox="1"/>
            <p:nvPr/>
          </p:nvSpPr>
          <p:spPr>
            <a:xfrm>
              <a:off x="255855" y="5356803"/>
              <a:ext cx="1164786" cy="1050721"/>
            </a:xfrm>
            <a:prstGeom prst="rect">
              <a:avLst/>
            </a:prstGeom>
            <a:noFill/>
          </p:spPr>
          <p:txBody>
            <a:bodyPr wrap="square" rtlCol="0">
              <a:spAutoFit/>
            </a:bodyPr>
            <a:lstStyle/>
            <a:p>
              <a:pPr marL="182880" indent="-182880">
                <a:buFont typeface="Arial" panose="020B0604020202020204" pitchFamily="34" charset="0"/>
                <a:buChar char="•"/>
              </a:pPr>
              <a:r>
                <a:rPr lang="en-US" sz="1400" dirty="0">
                  <a:solidFill>
                    <a:sysClr val="windowText" lastClr="000000"/>
                  </a:solidFill>
                </a:rPr>
                <a:t>Arbans D</a:t>
              </a:r>
            </a:p>
            <a:p>
              <a:pPr marL="182880" indent="-182880">
                <a:buFont typeface="Arial" panose="020B0604020202020204" pitchFamily="34" charset="0"/>
                <a:buChar char="•"/>
              </a:pPr>
              <a:r>
                <a:rPr lang="en-US" sz="1400" dirty="0">
                  <a:solidFill>
                    <a:sysClr val="windowText" lastClr="000000"/>
                  </a:solidFill>
                </a:rPr>
                <a:t>Atif S</a:t>
              </a:r>
            </a:p>
            <a:p>
              <a:pPr marL="182880" indent="-182880">
                <a:buFont typeface="Arial" panose="020B0604020202020204" pitchFamily="34" charset="0"/>
                <a:buChar char="•"/>
              </a:pPr>
              <a:r>
                <a:rPr lang="en-US" sz="1400" dirty="0" err="1">
                  <a:solidFill>
                    <a:sysClr val="windowText" lastClr="000000"/>
                  </a:solidFill>
                </a:rPr>
                <a:t>Kekin</a:t>
              </a:r>
              <a:r>
                <a:rPr lang="en-US" sz="1400" dirty="0">
                  <a:solidFill>
                    <a:sysClr val="windowText" lastClr="000000"/>
                  </a:solidFill>
                </a:rPr>
                <a:t> C</a:t>
              </a:r>
            </a:p>
            <a:p>
              <a:pPr marL="182880" indent="-182880">
                <a:buFont typeface="Arial" panose="020B0604020202020204" pitchFamily="34" charset="0"/>
                <a:buChar char="•"/>
              </a:pPr>
              <a:r>
                <a:rPr lang="en-US" sz="1400" dirty="0">
                  <a:solidFill>
                    <a:sysClr val="windowText" lastClr="000000"/>
                  </a:solidFill>
                </a:rPr>
                <a:t>Ronak T</a:t>
              </a:r>
            </a:p>
          </p:txBody>
        </p:sp>
      </p:grpSp>
      <p:sp>
        <p:nvSpPr>
          <p:cNvPr id="36" name="Rectangle 35">
            <a:extLst>
              <a:ext uri="{FF2B5EF4-FFF2-40B4-BE49-F238E27FC236}">
                <a16:creationId xmlns:a16="http://schemas.microsoft.com/office/drawing/2014/main" id="{29EFB3DF-C186-4114-AA48-D686B18C99E3}"/>
              </a:ext>
            </a:extLst>
          </p:cNvPr>
          <p:cNvSpPr/>
          <p:nvPr/>
        </p:nvSpPr>
        <p:spPr>
          <a:xfrm>
            <a:off x="6232359" y="5068799"/>
            <a:ext cx="2434565" cy="1206788"/>
          </a:xfrm>
          <a:prstGeom prst="rect">
            <a:avLst/>
          </a:prstGeom>
          <a:no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ysClr val="windowText" lastClr="000000"/>
                </a:solidFill>
              </a:rPr>
              <a:t>Functional</a:t>
            </a:r>
            <a:endParaRPr lang="en-US" dirty="0">
              <a:solidFill>
                <a:sysClr val="windowText" lastClr="000000"/>
              </a:solidFill>
            </a:endParaRPr>
          </a:p>
        </p:txBody>
      </p:sp>
      <p:sp>
        <p:nvSpPr>
          <p:cNvPr id="43" name="TextBox 42">
            <a:extLst>
              <a:ext uri="{FF2B5EF4-FFF2-40B4-BE49-F238E27FC236}">
                <a16:creationId xmlns:a16="http://schemas.microsoft.com/office/drawing/2014/main" id="{BD992F21-53FE-4F48-B74A-C49E27A7FC5E}"/>
              </a:ext>
            </a:extLst>
          </p:cNvPr>
          <p:cNvSpPr txBox="1"/>
          <p:nvPr/>
        </p:nvSpPr>
        <p:spPr>
          <a:xfrm>
            <a:off x="6293281" y="5350662"/>
            <a:ext cx="1427356" cy="523220"/>
          </a:xfrm>
          <a:prstGeom prst="rect">
            <a:avLst/>
          </a:prstGeom>
          <a:noFill/>
        </p:spPr>
        <p:txBody>
          <a:bodyPr wrap="square" rtlCol="0">
            <a:spAutoFit/>
          </a:bodyPr>
          <a:lstStyle/>
          <a:p>
            <a:pPr marL="182880" indent="-182880">
              <a:buFont typeface="Arial" panose="020B0604020202020204" pitchFamily="34" charset="0"/>
              <a:buChar char="•"/>
            </a:pPr>
            <a:r>
              <a:rPr lang="en-US" sz="1400" dirty="0"/>
              <a:t>Amod K</a:t>
            </a:r>
            <a:endParaRPr lang="en-US" sz="1400" dirty="0">
              <a:solidFill>
                <a:sysClr val="windowText" lastClr="000000"/>
              </a:solidFill>
            </a:endParaRPr>
          </a:p>
          <a:p>
            <a:pPr marL="182880" indent="-182880">
              <a:buFont typeface="Arial" panose="020B0604020202020204" pitchFamily="34" charset="0"/>
              <a:buChar char="•"/>
            </a:pPr>
            <a:endParaRPr lang="en-US" sz="1400" dirty="0"/>
          </a:p>
        </p:txBody>
      </p:sp>
      <p:sp>
        <p:nvSpPr>
          <p:cNvPr id="45" name="Rectangle 44">
            <a:extLst>
              <a:ext uri="{FF2B5EF4-FFF2-40B4-BE49-F238E27FC236}">
                <a16:creationId xmlns:a16="http://schemas.microsoft.com/office/drawing/2014/main" id="{6ECDC54A-BBD4-4DFF-9024-75C9F880720E}"/>
              </a:ext>
            </a:extLst>
          </p:cNvPr>
          <p:cNvSpPr/>
          <p:nvPr/>
        </p:nvSpPr>
        <p:spPr>
          <a:xfrm>
            <a:off x="276719" y="4783015"/>
            <a:ext cx="8562481" cy="1645920"/>
          </a:xfrm>
          <a:prstGeom prst="rect">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ysClr val="windowText" lastClr="000000"/>
              </a:solidFill>
            </a:endParaRPr>
          </a:p>
        </p:txBody>
      </p:sp>
      <p:sp>
        <p:nvSpPr>
          <p:cNvPr id="50" name="TextBox 49">
            <a:extLst>
              <a:ext uri="{FF2B5EF4-FFF2-40B4-BE49-F238E27FC236}">
                <a16:creationId xmlns:a16="http://schemas.microsoft.com/office/drawing/2014/main" id="{E7DF94E2-BC66-4632-872F-EE43B5AEE555}"/>
              </a:ext>
            </a:extLst>
          </p:cNvPr>
          <p:cNvSpPr txBox="1"/>
          <p:nvPr/>
        </p:nvSpPr>
        <p:spPr>
          <a:xfrm>
            <a:off x="4220879" y="4742205"/>
            <a:ext cx="1427356" cy="338554"/>
          </a:xfrm>
          <a:prstGeom prst="rect">
            <a:avLst/>
          </a:prstGeom>
          <a:noFill/>
        </p:spPr>
        <p:txBody>
          <a:bodyPr wrap="square" rtlCol="0">
            <a:spAutoFit/>
          </a:bodyPr>
          <a:lstStyle/>
          <a:p>
            <a:r>
              <a:rPr lang="en-US" sz="1600" dirty="0"/>
              <a:t>Specialties</a:t>
            </a:r>
          </a:p>
        </p:txBody>
      </p:sp>
      <p:sp>
        <p:nvSpPr>
          <p:cNvPr id="51" name="Rectangle 50">
            <a:extLst>
              <a:ext uri="{FF2B5EF4-FFF2-40B4-BE49-F238E27FC236}">
                <a16:creationId xmlns:a16="http://schemas.microsoft.com/office/drawing/2014/main" id="{9A436C8A-47A6-4C7D-8BC0-9D4697CBABDE}"/>
              </a:ext>
            </a:extLst>
          </p:cNvPr>
          <p:cNvSpPr/>
          <p:nvPr/>
        </p:nvSpPr>
        <p:spPr>
          <a:xfrm>
            <a:off x="3341407" y="5077292"/>
            <a:ext cx="2442786" cy="1198295"/>
          </a:xfrm>
          <a:prstGeom prst="rect">
            <a:avLst/>
          </a:prstGeom>
          <a:no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ysClr val="windowText" lastClr="000000"/>
                </a:solidFill>
              </a:rPr>
              <a:t>Java/</a:t>
            </a:r>
            <a:r>
              <a:rPr lang="en-US" sz="1600" dirty="0" err="1">
                <a:solidFill>
                  <a:sysClr val="windowText" lastClr="000000"/>
                </a:solidFill>
              </a:rPr>
              <a:t>MicroServices</a:t>
            </a:r>
            <a:endParaRPr lang="en-US" dirty="0">
              <a:solidFill>
                <a:sysClr val="windowText" lastClr="000000"/>
              </a:solidFill>
            </a:endParaRPr>
          </a:p>
        </p:txBody>
      </p:sp>
      <p:sp>
        <p:nvSpPr>
          <p:cNvPr id="59" name="TextBox 58">
            <a:extLst>
              <a:ext uri="{FF2B5EF4-FFF2-40B4-BE49-F238E27FC236}">
                <a16:creationId xmlns:a16="http://schemas.microsoft.com/office/drawing/2014/main" id="{42339F53-45E0-4E10-92D1-957C7EECB47B}"/>
              </a:ext>
            </a:extLst>
          </p:cNvPr>
          <p:cNvSpPr txBox="1"/>
          <p:nvPr/>
        </p:nvSpPr>
        <p:spPr>
          <a:xfrm>
            <a:off x="3343344" y="5302885"/>
            <a:ext cx="1334388" cy="954107"/>
          </a:xfrm>
          <a:prstGeom prst="rect">
            <a:avLst/>
          </a:prstGeom>
          <a:noFill/>
        </p:spPr>
        <p:txBody>
          <a:bodyPr wrap="square" rtlCol="0">
            <a:spAutoFit/>
          </a:bodyPr>
          <a:lstStyle/>
          <a:p>
            <a:pPr marL="182880" indent="-182880">
              <a:buFont typeface="Arial" panose="020B0604020202020204" pitchFamily="34" charset="0"/>
              <a:buChar char="•"/>
            </a:pPr>
            <a:r>
              <a:rPr lang="en-US" sz="1400" dirty="0">
                <a:solidFill>
                  <a:sysClr val="windowText" lastClr="000000"/>
                </a:solidFill>
              </a:rPr>
              <a:t>Sneha S</a:t>
            </a:r>
          </a:p>
          <a:p>
            <a:pPr marL="182880" indent="-182880">
              <a:buFont typeface="Arial" panose="020B0604020202020204" pitchFamily="34" charset="0"/>
              <a:buChar char="•"/>
            </a:pPr>
            <a:r>
              <a:rPr lang="en-US" sz="1400" dirty="0">
                <a:solidFill>
                  <a:sysClr val="windowText" lastClr="000000"/>
                </a:solidFill>
              </a:rPr>
              <a:t>Arbans D</a:t>
            </a:r>
          </a:p>
          <a:p>
            <a:pPr marL="182880" indent="-182880">
              <a:buFont typeface="Arial" panose="020B0604020202020204" pitchFamily="34" charset="0"/>
              <a:buChar char="•"/>
            </a:pPr>
            <a:r>
              <a:rPr lang="en-US" sz="1400" dirty="0">
                <a:solidFill>
                  <a:sysClr val="windowText" lastClr="000000"/>
                </a:solidFill>
              </a:rPr>
              <a:t>Atif S</a:t>
            </a:r>
          </a:p>
          <a:p>
            <a:pPr marL="182880" indent="-182880">
              <a:buFont typeface="Arial" panose="020B0604020202020204" pitchFamily="34" charset="0"/>
              <a:buChar char="•"/>
            </a:pPr>
            <a:r>
              <a:rPr lang="en-US" sz="1400" dirty="0">
                <a:solidFill>
                  <a:sysClr val="windowText" lastClr="000000"/>
                </a:solidFill>
              </a:rPr>
              <a:t>Mohtashim S</a:t>
            </a:r>
          </a:p>
        </p:txBody>
      </p:sp>
      <p:sp>
        <p:nvSpPr>
          <p:cNvPr id="61" name="TextBox 60">
            <a:extLst>
              <a:ext uri="{FF2B5EF4-FFF2-40B4-BE49-F238E27FC236}">
                <a16:creationId xmlns:a16="http://schemas.microsoft.com/office/drawing/2014/main" id="{04F2FF2E-6737-4ECC-9561-48A61C2B9C04}"/>
              </a:ext>
            </a:extLst>
          </p:cNvPr>
          <p:cNvSpPr txBox="1"/>
          <p:nvPr/>
        </p:nvSpPr>
        <p:spPr>
          <a:xfrm>
            <a:off x="1532721" y="5302885"/>
            <a:ext cx="1226945" cy="307777"/>
          </a:xfrm>
          <a:prstGeom prst="rect">
            <a:avLst/>
          </a:prstGeom>
          <a:noFill/>
        </p:spPr>
        <p:txBody>
          <a:bodyPr wrap="square" rtlCol="0">
            <a:spAutoFit/>
          </a:bodyPr>
          <a:lstStyle/>
          <a:p>
            <a:pPr marL="182880" indent="-182880">
              <a:buFont typeface="Arial" panose="020B0604020202020204" pitchFamily="34" charset="0"/>
              <a:buChar char="•"/>
            </a:pPr>
            <a:r>
              <a:rPr lang="en-US" sz="1400" dirty="0">
                <a:solidFill>
                  <a:sysClr val="windowText" lastClr="000000"/>
                </a:solidFill>
              </a:rPr>
              <a:t>Monalisa D</a:t>
            </a:r>
          </a:p>
        </p:txBody>
      </p:sp>
      <p:sp>
        <p:nvSpPr>
          <p:cNvPr id="62" name="TextBox 61">
            <a:extLst>
              <a:ext uri="{FF2B5EF4-FFF2-40B4-BE49-F238E27FC236}">
                <a16:creationId xmlns:a16="http://schemas.microsoft.com/office/drawing/2014/main" id="{87F793EE-766F-4D83-A86B-1F036EE3DAE7}"/>
              </a:ext>
            </a:extLst>
          </p:cNvPr>
          <p:cNvSpPr txBox="1"/>
          <p:nvPr/>
        </p:nvSpPr>
        <p:spPr>
          <a:xfrm>
            <a:off x="4440756" y="5313870"/>
            <a:ext cx="1347911" cy="307777"/>
          </a:xfrm>
          <a:prstGeom prst="rect">
            <a:avLst/>
          </a:prstGeom>
          <a:noFill/>
        </p:spPr>
        <p:txBody>
          <a:bodyPr wrap="square" rtlCol="0">
            <a:spAutoFit/>
          </a:bodyPr>
          <a:lstStyle/>
          <a:p>
            <a:pPr marL="182880" indent="-182880">
              <a:buFont typeface="Arial" panose="020B0604020202020204" pitchFamily="34" charset="0"/>
              <a:buChar char="•"/>
            </a:pPr>
            <a:r>
              <a:rPr lang="en-US" sz="1400" dirty="0">
                <a:solidFill>
                  <a:sysClr val="windowText" lastClr="000000"/>
                </a:solidFill>
              </a:rPr>
              <a:t>Keerthi K</a:t>
            </a:r>
          </a:p>
        </p:txBody>
      </p:sp>
      <p:grpSp>
        <p:nvGrpSpPr>
          <p:cNvPr id="4" name="Group 3">
            <a:extLst>
              <a:ext uri="{FF2B5EF4-FFF2-40B4-BE49-F238E27FC236}">
                <a16:creationId xmlns:a16="http://schemas.microsoft.com/office/drawing/2014/main" id="{7B77D0CA-B69D-48BA-8A63-7004430E8C96}"/>
              </a:ext>
            </a:extLst>
          </p:cNvPr>
          <p:cNvGrpSpPr/>
          <p:nvPr/>
        </p:nvGrpSpPr>
        <p:grpSpPr>
          <a:xfrm>
            <a:off x="251685" y="1447395"/>
            <a:ext cx="2095069" cy="3218206"/>
            <a:chOff x="396738" y="1318000"/>
            <a:chExt cx="2468880" cy="3333224"/>
          </a:xfrm>
        </p:grpSpPr>
        <p:sp>
          <p:nvSpPr>
            <p:cNvPr id="37" name="Rectangle 36">
              <a:extLst>
                <a:ext uri="{FF2B5EF4-FFF2-40B4-BE49-F238E27FC236}">
                  <a16:creationId xmlns:a16="http://schemas.microsoft.com/office/drawing/2014/main" id="{8498AAA7-38EA-4524-8519-42D52EEA9462}"/>
                </a:ext>
              </a:extLst>
            </p:cNvPr>
            <p:cNvSpPr/>
            <p:nvPr/>
          </p:nvSpPr>
          <p:spPr>
            <a:xfrm>
              <a:off x="790604" y="1475075"/>
              <a:ext cx="1584883" cy="395542"/>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ea typeface="+mn-lt"/>
                  <a:cs typeface="+mn-lt"/>
                </a:rPr>
                <a:t>Anusha.</a:t>
              </a:r>
            </a:p>
          </p:txBody>
        </p:sp>
        <p:sp>
          <p:nvSpPr>
            <p:cNvPr id="38" name="Rectangle 37">
              <a:extLst>
                <a:ext uri="{FF2B5EF4-FFF2-40B4-BE49-F238E27FC236}">
                  <a16:creationId xmlns:a16="http://schemas.microsoft.com/office/drawing/2014/main" id="{C83628A5-1CC9-4B7E-ADD8-67ACCD896FFB}"/>
                </a:ext>
              </a:extLst>
            </p:cNvPr>
            <p:cNvSpPr/>
            <p:nvPr/>
          </p:nvSpPr>
          <p:spPr>
            <a:xfrm>
              <a:off x="684224" y="2080159"/>
              <a:ext cx="1889849" cy="466401"/>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444444"/>
                  </a:solidFill>
                  <a:ea typeface="+mn-lt"/>
                  <a:cs typeface="+mn-lt"/>
                </a:rPr>
                <a:t>Biswadeep </a:t>
              </a:r>
              <a:endParaRPr lang="en-US" dirty="0">
                <a:solidFill>
                  <a:srgbClr val="FFFFFF"/>
                </a:solidFill>
                <a:ea typeface="+mn-lt"/>
                <a:cs typeface="+mn-lt"/>
              </a:endParaRPr>
            </a:p>
            <a:p>
              <a:pPr algn="ctr"/>
              <a:r>
                <a:rPr lang="en-US" dirty="0">
                  <a:solidFill>
                    <a:srgbClr val="444444"/>
                  </a:solidFill>
                  <a:ea typeface="+mn-lt"/>
                  <a:cs typeface="+mn-lt"/>
                </a:rPr>
                <a:t>Bhattacharjee</a:t>
              </a:r>
              <a:endParaRPr lang="en-US" dirty="0">
                <a:cs typeface="Calibri"/>
              </a:endParaRPr>
            </a:p>
          </p:txBody>
        </p:sp>
        <p:sp>
          <p:nvSpPr>
            <p:cNvPr id="40" name="Rectangle 39">
              <a:extLst>
                <a:ext uri="{FF2B5EF4-FFF2-40B4-BE49-F238E27FC236}">
                  <a16:creationId xmlns:a16="http://schemas.microsoft.com/office/drawing/2014/main" id="{D422196F-13FD-4A34-9054-A9C356876749}"/>
                </a:ext>
              </a:extLst>
            </p:cNvPr>
            <p:cNvSpPr/>
            <p:nvPr/>
          </p:nvSpPr>
          <p:spPr>
            <a:xfrm>
              <a:off x="396738" y="1318000"/>
              <a:ext cx="2468880" cy="3333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ysClr val="windowText" lastClr="000000"/>
                  </a:solidFill>
                </a:rPr>
                <a:t>Team 1</a:t>
              </a:r>
            </a:p>
          </p:txBody>
        </p:sp>
      </p:grpSp>
      <p:sp>
        <p:nvSpPr>
          <p:cNvPr id="6" name="TextBox 5">
            <a:extLst>
              <a:ext uri="{FF2B5EF4-FFF2-40B4-BE49-F238E27FC236}">
                <a16:creationId xmlns:a16="http://schemas.microsoft.com/office/drawing/2014/main" id="{8C2D26AA-2BF2-DECC-F3C1-6ADD6FE63780}"/>
              </a:ext>
            </a:extLst>
          </p:cNvPr>
          <p:cNvSpPr txBox="1"/>
          <p:nvPr/>
        </p:nvSpPr>
        <p:spPr>
          <a:xfrm>
            <a:off x="2050211" y="2409645"/>
            <a:ext cx="1966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5" name="TextBox 4">
            <a:extLst>
              <a:ext uri="{FF2B5EF4-FFF2-40B4-BE49-F238E27FC236}">
                <a16:creationId xmlns:a16="http://schemas.microsoft.com/office/drawing/2014/main" id="{7A0DA767-10E9-368B-142F-8DC5AFEB702F}"/>
              </a:ext>
            </a:extLst>
          </p:cNvPr>
          <p:cNvSpPr txBox="1"/>
          <p:nvPr/>
        </p:nvSpPr>
        <p:spPr>
          <a:xfrm>
            <a:off x="1978325" y="2265872"/>
            <a:ext cx="21681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444444"/>
              </a:solidFill>
              <a:cs typeface="Calibri"/>
            </a:endParaRPr>
          </a:p>
        </p:txBody>
      </p:sp>
      <p:sp>
        <p:nvSpPr>
          <p:cNvPr id="13" name="Rectangle 12">
            <a:extLst>
              <a:ext uri="{FF2B5EF4-FFF2-40B4-BE49-F238E27FC236}">
                <a16:creationId xmlns:a16="http://schemas.microsoft.com/office/drawing/2014/main" id="{23ED5E86-49BA-D302-9334-9558DC5EF399}"/>
              </a:ext>
            </a:extLst>
          </p:cNvPr>
          <p:cNvSpPr/>
          <p:nvPr/>
        </p:nvSpPr>
        <p:spPr>
          <a:xfrm>
            <a:off x="348067" y="2768119"/>
            <a:ext cx="1789208" cy="653305"/>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err="1">
                <a:solidFill>
                  <a:schemeClr val="tx1"/>
                </a:solidFill>
                <a:ea typeface="+mn-lt"/>
                <a:cs typeface="+mn-lt"/>
              </a:rPr>
              <a:t>Chennabasavanagouda</a:t>
            </a:r>
            <a:r>
              <a:rPr lang="en-US" sz="1600" dirty="0">
                <a:solidFill>
                  <a:schemeClr val="tx1"/>
                </a:solidFill>
                <a:ea typeface="+mn-lt"/>
                <a:cs typeface="+mn-lt"/>
              </a:rPr>
              <a:t> Patil</a:t>
            </a:r>
            <a:endParaRPr lang="en-US" sz="1600" dirty="0">
              <a:solidFill>
                <a:schemeClr val="tx1"/>
              </a:solidFill>
              <a:ea typeface="Calibri"/>
              <a:cs typeface="Calibri"/>
            </a:endParaRPr>
          </a:p>
        </p:txBody>
      </p:sp>
      <p:sp>
        <p:nvSpPr>
          <p:cNvPr id="15" name="Rectangle 14">
            <a:extLst>
              <a:ext uri="{FF2B5EF4-FFF2-40B4-BE49-F238E27FC236}">
                <a16:creationId xmlns:a16="http://schemas.microsoft.com/office/drawing/2014/main" id="{043E5B24-E4C0-42B5-B25B-DF9F7145D529}"/>
              </a:ext>
            </a:extLst>
          </p:cNvPr>
          <p:cNvSpPr/>
          <p:nvPr/>
        </p:nvSpPr>
        <p:spPr>
          <a:xfrm>
            <a:off x="351238" y="3496532"/>
            <a:ext cx="1889849" cy="36576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ea typeface="+mn-lt"/>
                <a:cs typeface="+mn-lt"/>
              </a:rPr>
              <a:t>Eshan Jindal</a:t>
            </a:r>
          </a:p>
        </p:txBody>
      </p:sp>
      <p:sp>
        <p:nvSpPr>
          <p:cNvPr id="16" name="Rectangle 15">
            <a:extLst>
              <a:ext uri="{FF2B5EF4-FFF2-40B4-BE49-F238E27FC236}">
                <a16:creationId xmlns:a16="http://schemas.microsoft.com/office/drawing/2014/main" id="{08D71990-E1EB-B5C3-FDD2-A6B2C594260D}"/>
              </a:ext>
            </a:extLst>
          </p:cNvPr>
          <p:cNvSpPr/>
          <p:nvPr/>
        </p:nvSpPr>
        <p:spPr>
          <a:xfrm>
            <a:off x="394368" y="3913475"/>
            <a:ext cx="1889849" cy="36576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ea typeface="+mn-lt"/>
                <a:cs typeface="+mn-lt"/>
              </a:rPr>
              <a:t>Girish Shinde</a:t>
            </a:r>
            <a:endParaRPr lang="en-US" dirty="0">
              <a:solidFill>
                <a:schemeClr val="tx1"/>
              </a:solidFill>
            </a:endParaRPr>
          </a:p>
        </p:txBody>
      </p:sp>
      <p:grpSp>
        <p:nvGrpSpPr>
          <p:cNvPr id="17" name="Group 16">
            <a:extLst>
              <a:ext uri="{FF2B5EF4-FFF2-40B4-BE49-F238E27FC236}">
                <a16:creationId xmlns:a16="http://schemas.microsoft.com/office/drawing/2014/main" id="{0E008689-5313-DA38-611F-9BC059F805E1}"/>
              </a:ext>
            </a:extLst>
          </p:cNvPr>
          <p:cNvGrpSpPr/>
          <p:nvPr/>
        </p:nvGrpSpPr>
        <p:grpSpPr>
          <a:xfrm>
            <a:off x="2552061" y="1447395"/>
            <a:ext cx="2310730" cy="3218206"/>
            <a:chOff x="396738" y="1350074"/>
            <a:chExt cx="2380029" cy="3589825"/>
          </a:xfrm>
        </p:grpSpPr>
        <p:sp>
          <p:nvSpPr>
            <p:cNvPr id="18" name="Rectangle 17">
              <a:extLst>
                <a:ext uri="{FF2B5EF4-FFF2-40B4-BE49-F238E27FC236}">
                  <a16:creationId xmlns:a16="http://schemas.microsoft.com/office/drawing/2014/main" id="{3E055D1A-4C7A-7837-27C8-549980249036}"/>
                </a:ext>
              </a:extLst>
            </p:cNvPr>
            <p:cNvSpPr/>
            <p:nvPr/>
          </p:nvSpPr>
          <p:spPr>
            <a:xfrm>
              <a:off x="466821" y="1523188"/>
              <a:ext cx="1889850" cy="365759"/>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ea typeface="+mn-lt"/>
                  <a:cs typeface="+mn-lt"/>
                </a:rPr>
                <a:t>Mayuri </a:t>
              </a:r>
              <a:r>
                <a:rPr lang="en-US" dirty="0" err="1">
                  <a:solidFill>
                    <a:schemeClr val="tx1"/>
                  </a:solidFill>
                  <a:ea typeface="+mn-lt"/>
                  <a:cs typeface="+mn-lt"/>
                </a:rPr>
                <a:t>Jujgar</a:t>
              </a:r>
              <a:endParaRPr lang="en-US" dirty="0" err="1">
                <a:solidFill>
                  <a:schemeClr val="tx1"/>
                </a:solidFill>
                <a:ea typeface="Calibri"/>
                <a:cs typeface="Calibri"/>
              </a:endParaRPr>
            </a:p>
          </p:txBody>
        </p:sp>
        <p:sp>
          <p:nvSpPr>
            <p:cNvPr id="19" name="Rectangle 18">
              <a:extLst>
                <a:ext uri="{FF2B5EF4-FFF2-40B4-BE49-F238E27FC236}">
                  <a16:creationId xmlns:a16="http://schemas.microsoft.com/office/drawing/2014/main" id="{4D627F8A-E6F3-EA7F-096F-55AD153CD6AE}"/>
                </a:ext>
              </a:extLst>
            </p:cNvPr>
            <p:cNvSpPr/>
            <p:nvPr/>
          </p:nvSpPr>
          <p:spPr>
            <a:xfrm>
              <a:off x="463217" y="2034546"/>
              <a:ext cx="2226132" cy="530552"/>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mn-lt"/>
                  <a:cs typeface="+mn-lt"/>
                </a:rPr>
                <a:t>Meghana </a:t>
              </a:r>
              <a:r>
                <a:rPr lang="en-US" dirty="0" err="1">
                  <a:solidFill>
                    <a:schemeClr val="tx1"/>
                  </a:solidFill>
                  <a:ea typeface="+mn-lt"/>
                  <a:cs typeface="+mn-lt"/>
                </a:rPr>
                <a:t>Thiriveedhi</a:t>
              </a:r>
              <a:endParaRPr lang="en-US" dirty="0" err="1">
                <a:solidFill>
                  <a:schemeClr val="tx1"/>
                </a:solidFill>
              </a:endParaRPr>
            </a:p>
          </p:txBody>
        </p:sp>
        <p:sp>
          <p:nvSpPr>
            <p:cNvPr id="20" name="Rectangle 19">
              <a:extLst>
                <a:ext uri="{FF2B5EF4-FFF2-40B4-BE49-F238E27FC236}">
                  <a16:creationId xmlns:a16="http://schemas.microsoft.com/office/drawing/2014/main" id="{13933D84-F330-9DF4-D500-CFB2906B2F8B}"/>
                </a:ext>
              </a:extLst>
            </p:cNvPr>
            <p:cNvSpPr/>
            <p:nvPr/>
          </p:nvSpPr>
          <p:spPr>
            <a:xfrm>
              <a:off x="396738" y="1350074"/>
              <a:ext cx="2380029" cy="3589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pPr algn="ctr"/>
              <a:r>
                <a:rPr lang="en-US" sz="1600" b="1" dirty="0">
                  <a:solidFill>
                    <a:schemeClr val="tx1"/>
                  </a:solidFill>
                </a:rPr>
                <a:t>Team 2</a:t>
              </a:r>
            </a:p>
          </p:txBody>
        </p:sp>
      </p:grpSp>
      <p:sp>
        <p:nvSpPr>
          <p:cNvPr id="22" name="Rectangle 21">
            <a:extLst>
              <a:ext uri="{FF2B5EF4-FFF2-40B4-BE49-F238E27FC236}">
                <a16:creationId xmlns:a16="http://schemas.microsoft.com/office/drawing/2014/main" id="{9EE0E1E4-9F85-2FE2-E97B-8BC2AE289278}"/>
              </a:ext>
            </a:extLst>
          </p:cNvPr>
          <p:cNvSpPr/>
          <p:nvPr/>
        </p:nvSpPr>
        <p:spPr>
          <a:xfrm>
            <a:off x="2619686" y="2595588"/>
            <a:ext cx="2033622" cy="466401"/>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mn-lt"/>
                <a:cs typeface="+mn-lt"/>
              </a:rPr>
              <a:t>Prathamesh </a:t>
            </a:r>
            <a:r>
              <a:rPr lang="en-US" dirty="0" err="1">
                <a:solidFill>
                  <a:schemeClr val="tx1"/>
                </a:solidFill>
                <a:ea typeface="+mn-lt"/>
                <a:cs typeface="+mn-lt"/>
              </a:rPr>
              <a:t>Bhalwane</a:t>
            </a:r>
            <a:endParaRPr lang="en-US" dirty="0" err="1">
              <a:solidFill>
                <a:schemeClr val="tx1"/>
              </a:solidFill>
            </a:endParaRPr>
          </a:p>
        </p:txBody>
      </p:sp>
      <p:sp>
        <p:nvSpPr>
          <p:cNvPr id="24" name="Rectangle 23">
            <a:extLst>
              <a:ext uri="{FF2B5EF4-FFF2-40B4-BE49-F238E27FC236}">
                <a16:creationId xmlns:a16="http://schemas.microsoft.com/office/drawing/2014/main" id="{839FD46E-163B-2D12-33B7-687F0207778F}"/>
              </a:ext>
            </a:extLst>
          </p:cNvPr>
          <p:cNvSpPr/>
          <p:nvPr/>
        </p:nvSpPr>
        <p:spPr>
          <a:xfrm>
            <a:off x="2619686" y="3084418"/>
            <a:ext cx="2033622" cy="466401"/>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solidFill>
                  <a:schemeClr val="tx1"/>
                </a:solidFill>
                <a:ea typeface="+mn-lt"/>
                <a:cs typeface="+mn-lt"/>
              </a:rPr>
              <a:t>Premdeep</a:t>
            </a:r>
            <a:r>
              <a:rPr lang="en-US" dirty="0">
                <a:solidFill>
                  <a:schemeClr val="tx1"/>
                </a:solidFill>
                <a:ea typeface="+mn-lt"/>
                <a:cs typeface="+mn-lt"/>
              </a:rPr>
              <a:t> Doriya</a:t>
            </a:r>
            <a:endParaRPr lang="en-US" dirty="0">
              <a:solidFill>
                <a:schemeClr val="tx1"/>
              </a:solidFill>
            </a:endParaRPr>
          </a:p>
        </p:txBody>
      </p:sp>
      <p:sp>
        <p:nvSpPr>
          <p:cNvPr id="26" name="Rectangle 25">
            <a:extLst>
              <a:ext uri="{FF2B5EF4-FFF2-40B4-BE49-F238E27FC236}">
                <a16:creationId xmlns:a16="http://schemas.microsoft.com/office/drawing/2014/main" id="{3614719E-6C83-6A17-2031-25E7F247C848}"/>
              </a:ext>
            </a:extLst>
          </p:cNvPr>
          <p:cNvSpPr/>
          <p:nvPr/>
        </p:nvSpPr>
        <p:spPr>
          <a:xfrm>
            <a:off x="2619686" y="3645135"/>
            <a:ext cx="2033622" cy="466401"/>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mn-lt"/>
                <a:cs typeface="+mn-lt"/>
              </a:rPr>
              <a:t>Prudhvi Manda</a:t>
            </a:r>
            <a:endParaRPr lang="en-US" dirty="0">
              <a:solidFill>
                <a:schemeClr val="tx1"/>
              </a:solidFill>
            </a:endParaRPr>
          </a:p>
        </p:txBody>
      </p:sp>
      <p:grpSp>
        <p:nvGrpSpPr>
          <p:cNvPr id="27" name="Group 26">
            <a:extLst>
              <a:ext uri="{FF2B5EF4-FFF2-40B4-BE49-F238E27FC236}">
                <a16:creationId xmlns:a16="http://schemas.microsoft.com/office/drawing/2014/main" id="{C23C5A7C-5800-75C3-52E9-BFAA9E4AE95E}"/>
              </a:ext>
            </a:extLst>
          </p:cNvPr>
          <p:cNvGrpSpPr/>
          <p:nvPr/>
        </p:nvGrpSpPr>
        <p:grpSpPr>
          <a:xfrm>
            <a:off x="4996212" y="1404263"/>
            <a:ext cx="2023183" cy="3261338"/>
            <a:chOff x="396738" y="1202981"/>
            <a:chExt cx="2468880" cy="3333224"/>
          </a:xfrm>
        </p:grpSpPr>
        <p:sp>
          <p:nvSpPr>
            <p:cNvPr id="28" name="Rectangle 27">
              <a:extLst>
                <a:ext uri="{FF2B5EF4-FFF2-40B4-BE49-F238E27FC236}">
                  <a16:creationId xmlns:a16="http://schemas.microsoft.com/office/drawing/2014/main" id="{8A9B16F4-7151-A658-6A4E-1644A5F22B38}"/>
                </a:ext>
              </a:extLst>
            </p:cNvPr>
            <p:cNvSpPr/>
            <p:nvPr/>
          </p:nvSpPr>
          <p:spPr>
            <a:xfrm>
              <a:off x="458910" y="1489452"/>
              <a:ext cx="1889849" cy="36576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ea typeface="+mn-lt"/>
                  <a:cs typeface="+mn-lt"/>
                </a:rPr>
                <a:t>Ravi Jain.</a:t>
              </a:r>
              <a:endParaRPr lang="en-US" dirty="0">
                <a:solidFill>
                  <a:schemeClr val="tx1"/>
                </a:solidFill>
              </a:endParaRPr>
            </a:p>
          </p:txBody>
        </p:sp>
        <p:sp>
          <p:nvSpPr>
            <p:cNvPr id="29" name="Rectangle 28">
              <a:extLst>
                <a:ext uri="{FF2B5EF4-FFF2-40B4-BE49-F238E27FC236}">
                  <a16:creationId xmlns:a16="http://schemas.microsoft.com/office/drawing/2014/main" id="{C679E521-E9E6-C73F-ECF4-19426A1A44AE}"/>
                </a:ext>
              </a:extLst>
            </p:cNvPr>
            <p:cNvSpPr/>
            <p:nvPr/>
          </p:nvSpPr>
          <p:spPr>
            <a:xfrm>
              <a:off x="470115" y="1939982"/>
              <a:ext cx="1889849" cy="466401"/>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mn-lt"/>
                  <a:cs typeface="+mn-lt"/>
                </a:rPr>
                <a:t>Raviraj Pradhan</a:t>
              </a:r>
              <a:endParaRPr lang="en-US" dirty="0">
                <a:solidFill>
                  <a:schemeClr val="tx1"/>
                </a:solidFill>
                <a:ea typeface="Calibri"/>
                <a:cs typeface="Calibri"/>
              </a:endParaRPr>
            </a:p>
          </p:txBody>
        </p:sp>
        <p:sp>
          <p:nvSpPr>
            <p:cNvPr id="30" name="Rectangle 29">
              <a:extLst>
                <a:ext uri="{FF2B5EF4-FFF2-40B4-BE49-F238E27FC236}">
                  <a16:creationId xmlns:a16="http://schemas.microsoft.com/office/drawing/2014/main" id="{1076A0F9-7E04-5F4E-82C5-55B5A4EDD6A2}"/>
                </a:ext>
              </a:extLst>
            </p:cNvPr>
            <p:cNvSpPr/>
            <p:nvPr/>
          </p:nvSpPr>
          <p:spPr>
            <a:xfrm>
              <a:off x="396738" y="1202981"/>
              <a:ext cx="2468880" cy="3333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pPr algn="ctr"/>
              <a:r>
                <a:rPr lang="en-US" sz="1600" b="1" dirty="0">
                  <a:solidFill>
                    <a:schemeClr val="tx1"/>
                  </a:solidFill>
                </a:rPr>
                <a:t>Team 3</a:t>
              </a:r>
              <a:endParaRPr lang="en-US" sz="1600" b="1">
                <a:solidFill>
                  <a:schemeClr val="tx1"/>
                </a:solidFill>
                <a:ea typeface="Calibri"/>
                <a:cs typeface="Calibri"/>
              </a:endParaRPr>
            </a:p>
          </p:txBody>
        </p:sp>
      </p:grpSp>
      <p:sp>
        <p:nvSpPr>
          <p:cNvPr id="32" name="Rectangle 31">
            <a:extLst>
              <a:ext uri="{FF2B5EF4-FFF2-40B4-BE49-F238E27FC236}">
                <a16:creationId xmlns:a16="http://schemas.microsoft.com/office/drawing/2014/main" id="{28313A30-E985-8325-B809-CA44AE9EA4A2}"/>
              </a:ext>
            </a:extLst>
          </p:cNvPr>
          <p:cNvSpPr/>
          <p:nvPr/>
        </p:nvSpPr>
        <p:spPr>
          <a:xfrm>
            <a:off x="4991951" y="2624343"/>
            <a:ext cx="1803585" cy="423269"/>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mn-lt"/>
                <a:cs typeface="+mn-lt"/>
              </a:rPr>
              <a:t>Shailesh  </a:t>
            </a:r>
            <a:r>
              <a:rPr lang="en-US" dirty="0" err="1">
                <a:solidFill>
                  <a:schemeClr val="tx1"/>
                </a:solidFill>
                <a:ea typeface="+mn-lt"/>
                <a:cs typeface="+mn-lt"/>
              </a:rPr>
              <a:t>Murali</a:t>
            </a:r>
            <a:r>
              <a:rPr lang="en-US" dirty="0" err="1">
                <a:solidFill>
                  <a:srgbClr val="FFFFFF"/>
                </a:solidFill>
                <a:ea typeface="+mn-lt"/>
                <a:cs typeface="+mn-lt"/>
              </a:rPr>
              <a:t>n</a:t>
            </a:r>
            <a:endParaRPr lang="en-US" dirty="0" err="1">
              <a:ea typeface="Calibri"/>
              <a:cs typeface="Calibri"/>
            </a:endParaRPr>
          </a:p>
        </p:txBody>
      </p:sp>
      <p:sp>
        <p:nvSpPr>
          <p:cNvPr id="41" name="Rectangle 40">
            <a:extLst>
              <a:ext uri="{FF2B5EF4-FFF2-40B4-BE49-F238E27FC236}">
                <a16:creationId xmlns:a16="http://schemas.microsoft.com/office/drawing/2014/main" id="{8ACC80E5-76B7-AC87-3B51-02DCE4AB475F}"/>
              </a:ext>
            </a:extLst>
          </p:cNvPr>
          <p:cNvSpPr/>
          <p:nvPr/>
        </p:nvSpPr>
        <p:spPr>
          <a:xfrm>
            <a:off x="4991950" y="3271323"/>
            <a:ext cx="1889849" cy="337005"/>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mn-lt"/>
                <a:cs typeface="+mn-lt"/>
              </a:rPr>
              <a:t>Sharwari </a:t>
            </a:r>
            <a:r>
              <a:rPr lang="en-US" dirty="0" err="1">
                <a:solidFill>
                  <a:schemeClr val="tx1"/>
                </a:solidFill>
                <a:ea typeface="+mn-lt"/>
                <a:cs typeface="+mn-lt"/>
              </a:rPr>
              <a:t>Nemane</a:t>
            </a:r>
            <a:endParaRPr lang="en-US" dirty="0" err="1">
              <a:solidFill>
                <a:schemeClr val="tx1"/>
              </a:solidFill>
            </a:endParaRPr>
          </a:p>
        </p:txBody>
      </p:sp>
      <p:sp>
        <p:nvSpPr>
          <p:cNvPr id="42" name="Rectangle 41">
            <a:extLst>
              <a:ext uri="{FF2B5EF4-FFF2-40B4-BE49-F238E27FC236}">
                <a16:creationId xmlns:a16="http://schemas.microsoft.com/office/drawing/2014/main" id="{0DBFBE4E-B091-D3AB-1BD0-BE9CC8F60293}"/>
              </a:ext>
            </a:extLst>
          </p:cNvPr>
          <p:cNvSpPr/>
          <p:nvPr/>
        </p:nvSpPr>
        <p:spPr>
          <a:xfrm>
            <a:off x="4991949" y="3688266"/>
            <a:ext cx="1889849" cy="466401"/>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mn-lt"/>
                <a:cs typeface="+mn-lt"/>
              </a:rPr>
              <a:t>Ritesh Chaudhari</a:t>
            </a:r>
            <a:endParaRPr lang="en-US" dirty="0">
              <a:solidFill>
                <a:schemeClr val="tx1"/>
              </a:solidFill>
            </a:endParaRPr>
          </a:p>
        </p:txBody>
      </p:sp>
      <p:grpSp>
        <p:nvGrpSpPr>
          <p:cNvPr id="44" name="Group 43">
            <a:extLst>
              <a:ext uri="{FF2B5EF4-FFF2-40B4-BE49-F238E27FC236}">
                <a16:creationId xmlns:a16="http://schemas.microsoft.com/office/drawing/2014/main" id="{FDE19754-AD9A-F396-5B4A-6FA4C337817D}"/>
              </a:ext>
            </a:extLst>
          </p:cNvPr>
          <p:cNvGrpSpPr/>
          <p:nvPr/>
        </p:nvGrpSpPr>
        <p:grpSpPr>
          <a:xfrm>
            <a:off x="7066552" y="1446320"/>
            <a:ext cx="1952020" cy="3176149"/>
            <a:chOff x="368819" y="1345679"/>
            <a:chExt cx="1895346" cy="3176149"/>
          </a:xfrm>
        </p:grpSpPr>
        <p:sp>
          <p:nvSpPr>
            <p:cNvPr id="46" name="Rectangle 45">
              <a:extLst>
                <a:ext uri="{FF2B5EF4-FFF2-40B4-BE49-F238E27FC236}">
                  <a16:creationId xmlns:a16="http://schemas.microsoft.com/office/drawing/2014/main" id="{71F0BF8E-CD0C-7C1D-8067-7DA05D43DEC6}"/>
                </a:ext>
              </a:extLst>
            </p:cNvPr>
            <p:cNvSpPr/>
            <p:nvPr/>
          </p:nvSpPr>
          <p:spPr>
            <a:xfrm>
              <a:off x="401401" y="1345679"/>
              <a:ext cx="1862764" cy="495155"/>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ea typeface="+mn-lt"/>
                  <a:cs typeface="+mn-lt"/>
                </a:rPr>
                <a:t>Shreyash Satpute</a:t>
              </a:r>
              <a:endParaRPr lang="en-US" dirty="0">
                <a:solidFill>
                  <a:schemeClr val="tx1"/>
                </a:solidFill>
              </a:endParaRPr>
            </a:p>
          </p:txBody>
        </p:sp>
        <p:sp>
          <p:nvSpPr>
            <p:cNvPr id="47" name="Rectangle 46">
              <a:extLst>
                <a:ext uri="{FF2B5EF4-FFF2-40B4-BE49-F238E27FC236}">
                  <a16:creationId xmlns:a16="http://schemas.microsoft.com/office/drawing/2014/main" id="{329CA2EA-4037-90EB-2720-A301A9910DD1}"/>
                </a:ext>
              </a:extLst>
            </p:cNvPr>
            <p:cNvSpPr/>
            <p:nvPr/>
          </p:nvSpPr>
          <p:spPr>
            <a:xfrm>
              <a:off x="513246" y="1911227"/>
              <a:ext cx="1631057" cy="43764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solidFill>
                    <a:schemeClr val="tx1"/>
                  </a:solidFill>
                  <a:ea typeface="+mn-lt"/>
                  <a:cs typeface="+mn-lt"/>
                </a:rPr>
                <a:t>Sushmi</a:t>
              </a:r>
              <a:r>
                <a:rPr lang="en-US" dirty="0">
                  <a:solidFill>
                    <a:schemeClr val="tx1"/>
                  </a:solidFill>
                  <a:ea typeface="+mn-lt"/>
                  <a:cs typeface="+mn-lt"/>
                </a:rPr>
                <a:t> Iyer</a:t>
              </a:r>
              <a:endParaRPr lang="en-US" dirty="0">
                <a:solidFill>
                  <a:schemeClr val="tx1"/>
                </a:solidFill>
              </a:endParaRPr>
            </a:p>
          </p:txBody>
        </p:sp>
        <p:sp>
          <p:nvSpPr>
            <p:cNvPr id="48" name="Rectangle 47">
              <a:extLst>
                <a:ext uri="{FF2B5EF4-FFF2-40B4-BE49-F238E27FC236}">
                  <a16:creationId xmlns:a16="http://schemas.microsoft.com/office/drawing/2014/main" id="{A596FAFB-536C-49DE-DF78-286792187AB3}"/>
                </a:ext>
              </a:extLst>
            </p:cNvPr>
            <p:cNvSpPr/>
            <p:nvPr/>
          </p:nvSpPr>
          <p:spPr>
            <a:xfrm>
              <a:off x="368819" y="1404263"/>
              <a:ext cx="1893786" cy="3117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pPr algn="ctr"/>
              <a:r>
                <a:rPr lang="en-US" sz="1600" b="1" dirty="0">
                  <a:solidFill>
                    <a:schemeClr val="tx1"/>
                  </a:solidFill>
                </a:rPr>
                <a:t>Team4</a:t>
              </a:r>
              <a:endParaRPr lang="en-US" sz="1600" b="1" dirty="0">
                <a:solidFill>
                  <a:schemeClr val="tx1"/>
                </a:solidFill>
                <a:ea typeface="Calibri"/>
                <a:cs typeface="Calibri"/>
              </a:endParaRPr>
            </a:p>
          </p:txBody>
        </p:sp>
      </p:grpSp>
      <p:sp>
        <p:nvSpPr>
          <p:cNvPr id="56" name="Rectangle 55">
            <a:extLst>
              <a:ext uri="{FF2B5EF4-FFF2-40B4-BE49-F238E27FC236}">
                <a16:creationId xmlns:a16="http://schemas.microsoft.com/office/drawing/2014/main" id="{98EEB6DC-57AC-72D8-CDFD-D65DC0EBBC26}"/>
              </a:ext>
            </a:extLst>
          </p:cNvPr>
          <p:cNvSpPr/>
          <p:nvPr/>
        </p:nvSpPr>
        <p:spPr>
          <a:xfrm>
            <a:off x="7266746" y="2533249"/>
            <a:ext cx="1674189" cy="408892"/>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ea typeface="+mn-lt"/>
                <a:cs typeface="+mn-lt"/>
              </a:rPr>
              <a:t>Swapnil Kumar</a:t>
            </a:r>
            <a:endParaRPr lang="en-US" dirty="0">
              <a:solidFill>
                <a:schemeClr val="tx1"/>
              </a:solidFill>
            </a:endParaRPr>
          </a:p>
        </p:txBody>
      </p:sp>
      <p:sp>
        <p:nvSpPr>
          <p:cNvPr id="57" name="Rectangle 56">
            <a:extLst>
              <a:ext uri="{FF2B5EF4-FFF2-40B4-BE49-F238E27FC236}">
                <a16:creationId xmlns:a16="http://schemas.microsoft.com/office/drawing/2014/main" id="{B785BA23-CBD5-28F2-67DC-454D6B5A5316}"/>
              </a:ext>
            </a:extLst>
          </p:cNvPr>
          <p:cNvSpPr/>
          <p:nvPr/>
        </p:nvSpPr>
        <p:spPr>
          <a:xfrm>
            <a:off x="7266745" y="3036456"/>
            <a:ext cx="1674189" cy="452024"/>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ea typeface="+mn-lt"/>
                <a:cs typeface="+mn-lt"/>
              </a:rPr>
              <a:t>Tanmay Patil</a:t>
            </a:r>
            <a:endParaRPr lang="en-US" dirty="0">
              <a:solidFill>
                <a:schemeClr val="tx1"/>
              </a:solidFill>
            </a:endParaRPr>
          </a:p>
        </p:txBody>
      </p:sp>
      <p:sp>
        <p:nvSpPr>
          <p:cNvPr id="60" name="Rectangle 59">
            <a:extLst>
              <a:ext uri="{FF2B5EF4-FFF2-40B4-BE49-F238E27FC236}">
                <a16:creationId xmlns:a16="http://schemas.microsoft.com/office/drawing/2014/main" id="{C4A40C4D-DAB4-7479-BBE9-6FD611BC6FA4}"/>
              </a:ext>
            </a:extLst>
          </p:cNvPr>
          <p:cNvSpPr/>
          <p:nvPr/>
        </p:nvSpPr>
        <p:spPr>
          <a:xfrm>
            <a:off x="7266745" y="3539662"/>
            <a:ext cx="1731698" cy="65330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ea typeface="+mn-lt"/>
                <a:cs typeface="+mn-lt"/>
              </a:rPr>
              <a:t>Venkatesh Prasad V</a:t>
            </a:r>
            <a:endParaRPr lang="en-US" dirty="0">
              <a:solidFill>
                <a:schemeClr val="tx1"/>
              </a:solidFill>
            </a:endParaRPr>
          </a:p>
        </p:txBody>
      </p:sp>
    </p:spTree>
    <p:extLst>
      <p:ext uri="{BB962C8B-B14F-4D97-AF65-F5344CB8AC3E}">
        <p14:creationId xmlns:p14="http://schemas.microsoft.com/office/powerpoint/2010/main" val="3769629145"/>
      </p:ext>
    </p:extLst>
  </p:cSld>
  <p:clrMapOvr>
    <a:masterClrMapping/>
  </p:clrMapOvr>
</p:sld>
</file>

<file path=ppt/theme/theme1.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itiusTech Corporate PPT Template and Guidelines_2016 [Read-Only]" id="{6DCBBB7A-826D-45B8-A0BA-C42BFC85AD79}" vid="{F28CAC53-AE3D-4A73-9648-4E3760B3AC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484A87B9D6D84EABDDDE89840F62CE" ma:contentTypeVersion="14" ma:contentTypeDescription="Create a new document." ma:contentTypeScope="" ma:versionID="4afb568c3665132155ede15729b22708">
  <xsd:schema xmlns:xsd="http://www.w3.org/2001/XMLSchema" xmlns:xs="http://www.w3.org/2001/XMLSchema" xmlns:p="http://schemas.microsoft.com/office/2006/metadata/properties" xmlns:ns3="37104bdf-6fe2-4edc-a4a8-193ac3b93d0d" xmlns:ns4="25767a22-e3d0-4171-bd8b-5f7d158874e3" targetNamespace="http://schemas.microsoft.com/office/2006/metadata/properties" ma:root="true" ma:fieldsID="e3cdb27abb641177882035ecebf145ec" ns3:_="" ns4:_="">
    <xsd:import namespace="37104bdf-6fe2-4edc-a4a8-193ac3b93d0d"/>
    <xsd:import namespace="25767a22-e3d0-4171-bd8b-5f7d158874e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104bdf-6fe2-4edc-a4a8-193ac3b93d0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767a22-e3d0-4171-bd8b-5f7d158874e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5201E0-9699-472A-9B1F-90ABBADF01C0}">
  <ds:schemaRefs>
    <ds:schemaRef ds:uri="http://purl.org/dc/dcmitype/"/>
    <ds:schemaRef ds:uri="http://schemas.openxmlformats.org/package/2006/metadata/core-properties"/>
    <ds:schemaRef ds:uri="http://schemas.microsoft.com/office/2006/metadata/properties"/>
    <ds:schemaRef ds:uri="http://purl.org/dc/terms/"/>
    <ds:schemaRef ds:uri="http://purl.org/dc/elements/1.1/"/>
    <ds:schemaRef ds:uri="http://www.w3.org/XML/1998/namespace"/>
    <ds:schemaRef ds:uri="http://schemas.microsoft.com/office/2006/documentManagement/types"/>
    <ds:schemaRef ds:uri="http://schemas.microsoft.com/office/infopath/2007/PartnerControls"/>
    <ds:schemaRef ds:uri="25767a22-e3d0-4171-bd8b-5f7d158874e3"/>
    <ds:schemaRef ds:uri="37104bdf-6fe2-4edc-a4a8-193ac3b93d0d"/>
  </ds:schemaRefs>
</ds:datastoreItem>
</file>

<file path=customXml/itemProps2.xml><?xml version="1.0" encoding="utf-8"?>
<ds:datastoreItem xmlns:ds="http://schemas.openxmlformats.org/officeDocument/2006/customXml" ds:itemID="{B02A58B3-6D31-45EC-8AE1-FEAB55F9C2FA}">
  <ds:schemaRefs>
    <ds:schemaRef ds:uri="http://schemas.microsoft.com/sharepoint/v3/contenttype/forms"/>
  </ds:schemaRefs>
</ds:datastoreItem>
</file>

<file path=customXml/itemProps3.xml><?xml version="1.0" encoding="utf-8"?>
<ds:datastoreItem xmlns:ds="http://schemas.openxmlformats.org/officeDocument/2006/customXml" ds:itemID="{F661681A-2FEB-4788-8F44-78FC8B9C75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104bdf-6fe2-4edc-a4a8-193ac3b93d0d"/>
    <ds:schemaRef ds:uri="25767a22-e3d0-4171-bd8b-5f7d158874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1105</TotalTime>
  <Words>1190</Words>
  <Application>Microsoft Office PowerPoint</Application>
  <PresentationFormat>On-screen Show (4:3)</PresentationFormat>
  <Paragraphs>268</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Segoe UI</vt:lpstr>
      <vt:lpstr>Tahoma</vt:lpstr>
      <vt:lpstr>Times New Roman</vt:lpstr>
      <vt:lpstr>Wingdings</vt:lpstr>
      <vt:lpstr>Wingdings,Sans-Serif</vt:lpstr>
      <vt:lpstr>12_Office Theme</vt:lpstr>
      <vt:lpstr>CitiusTech Impact Program </vt:lpstr>
      <vt:lpstr>Project Details</vt:lpstr>
      <vt:lpstr>IMPACT - Project Overview</vt:lpstr>
      <vt:lpstr>IMPACT – Project Architecture</vt:lpstr>
      <vt:lpstr>IMPACT Project Source Code Repo Guidelines</vt:lpstr>
      <vt:lpstr>IMPACT – Project Milestones</vt:lpstr>
      <vt:lpstr>IMPACT – Project Milestones</vt:lpstr>
      <vt:lpstr>IMPACT Program – Mentoring Model</vt:lpstr>
      <vt:lpstr>IMPACT - Java Project Team Structure</vt:lpstr>
      <vt:lpstr>IMPACT - .NET Project Team Structure</vt:lpstr>
      <vt:lpstr>Project Assessment Matrix</vt:lpstr>
    </vt:vector>
  </TitlesOfParts>
  <Company>Citiustech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Dnyaneshwar Gangurde</dc:creator>
  <cp:lastModifiedBy>Neha Patil3</cp:lastModifiedBy>
  <cp:revision>382</cp:revision>
  <cp:lastPrinted>1601-01-01T00:00:00Z</cp:lastPrinted>
  <dcterms:created xsi:type="dcterms:W3CDTF">2013-07-15T20:26:40Z</dcterms:created>
  <dcterms:modified xsi:type="dcterms:W3CDTF">2022-09-19T12:02:29Z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0x010100CA484A87B9D6D84EABDDDE89840F62CE</vt:lpwstr>
  </property>
</Properties>
</file>