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ay\Documents\USC%20Fall%2014\3d%20rendering\Project\Oct%20tree%20optimization%20g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Oct tree optimization Rendering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Normal time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Lit>
              <c:ptCount val="4"/>
              <c:pt idx="0">
                <c:v>cube</c:v>
              </c:pt>
              <c:pt idx="1">
                <c:v>sphere</c:v>
              </c:pt>
              <c:pt idx="2">
                <c:v>pawn</c:v>
              </c:pt>
              <c:pt idx="3">
                <c:v>teapot</c:v>
              </c:pt>
            </c:strLit>
          </c:cat>
          <c:val>
            <c:numRef>
              <c:f>Sheet1!$B$3:$E$3</c:f>
              <c:numCache>
                <c:formatCode>General</c:formatCode>
                <c:ptCount val="4"/>
                <c:pt idx="0">
                  <c:v>0.5</c:v>
                </c:pt>
                <c:pt idx="1">
                  <c:v>9</c:v>
                </c:pt>
                <c:pt idx="2">
                  <c:v>21</c:v>
                </c:pt>
                <c:pt idx="3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v>After optimization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Lit>
              <c:ptCount val="4"/>
              <c:pt idx="0">
                <c:v>cube</c:v>
              </c:pt>
              <c:pt idx="1">
                <c:v>sphere</c:v>
              </c:pt>
              <c:pt idx="2">
                <c:v>pawn</c:v>
              </c:pt>
              <c:pt idx="3">
                <c:v>teapot</c:v>
              </c:pt>
            </c:strLit>
          </c:cat>
          <c:val>
            <c:numRef>
              <c:f>Sheet1!$B$4:$E$4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645840"/>
        <c:axId val="244646232"/>
      </c:lineChart>
      <c:catAx>
        <c:axId val="244645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46232"/>
        <c:crosses val="autoZero"/>
        <c:auto val="1"/>
        <c:lblAlgn val="ctr"/>
        <c:lblOffset val="100"/>
        <c:noMultiLvlLbl val="0"/>
      </c:catAx>
      <c:valAx>
        <c:axId val="244646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4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173A-A258-47D3-A0CB-2949F5C48256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AEAF-1C84-4777-93F2-00B6BE30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1" y="2559357"/>
            <a:ext cx="4677267" cy="350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484" y="300953"/>
            <a:ext cx="9144000" cy="1093894"/>
          </a:xfrm>
        </p:spPr>
        <p:txBody>
          <a:bodyPr/>
          <a:lstStyle/>
          <a:p>
            <a:r>
              <a:rPr lang="en-US" dirty="0" smtClean="0"/>
              <a:t>Bringing in objects in scene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87" y="2671685"/>
            <a:ext cx="3611105" cy="2708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64" y="3522611"/>
            <a:ext cx="2236921" cy="2236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9423" y="575953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faces : 2 minutes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4977" y="5759532"/>
            <a:ext cx="233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 faces : 21 minutes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5243" y="5759532"/>
            <a:ext cx="25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faces : 55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 tree optimization</a:t>
            </a:r>
            <a:endParaRPr lang="en-US" dirty="0"/>
          </a:p>
        </p:txBody>
      </p:sp>
      <p:pic>
        <p:nvPicPr>
          <p:cNvPr id="1030" name="Picture 6" descr="http://http.developer.nvidia.com/GPUGems2/elementLinks/37_octree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416"/>
            <a:ext cx="4048290" cy="43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forceflow.be/wp-content/uploads/2012/04/octre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26" y="927265"/>
            <a:ext cx="45910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6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1282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6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02" y="1148938"/>
            <a:ext cx="97536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202" y="213756"/>
            <a:ext cx="902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Applying Procedural textures to objects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538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Bringing in objects in scene</vt:lpstr>
      <vt:lpstr>Oct tree optimization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in objects in scene</dc:title>
  <dc:creator>Tanmay</dc:creator>
  <cp:lastModifiedBy>Tanmay</cp:lastModifiedBy>
  <cp:revision>3</cp:revision>
  <dcterms:created xsi:type="dcterms:W3CDTF">2014-12-04T23:24:46Z</dcterms:created>
  <dcterms:modified xsi:type="dcterms:W3CDTF">2014-12-04T23:41:00Z</dcterms:modified>
</cp:coreProperties>
</file>