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66" r:id="rId5"/>
  </p:sldMasterIdLst>
  <p:sldIdLst>
    <p:sldId id="256" r:id="rId6"/>
    <p:sldId id="257" r:id="rId7"/>
    <p:sldId id="258" r:id="rId8"/>
    <p:sldId id="259" r:id="rId9"/>
    <p:sldId id="264" r:id="rId10"/>
    <p:sldId id="260" r:id="rId11"/>
    <p:sldId id="261" r:id="rId12"/>
    <p:sldId id="262" r:id="rId13"/>
    <p:sldId id="263" r:id="rId14"/>
  </p:sldIdLst>
  <p:sldSz cx="9144000" cy="5143500"/>
  <p:notesSz cx="9144000" cy="51435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/>
  <p:extLst>
    <p:ext uri="smNativeData">
      <pr:smAppRevision xmlns:pr="smNativeData" xmlns="smNativeData" dt="1720885338" val="1068" revOS="4"/>
      <pr:smFileRevision xmlns:pr="smNativeData" xmlns="smNativeData" dt="1720885338" val="101"/>
      <pr:guideOptions xmlns:pr="smNativeData" xmlns="smNativeData" dt="1720885338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>
      <p:cViewPr varScale="1">
        <p:scale>
          <a:sx n="80" d="100"/>
          <a:sy n="80" d="100"/>
        </p:scale>
        <p:origin x="316" y="158"/>
      </p:cViewPr>
      <p:guideLst x="0" y="0"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>
      <p:cViewPr>
        <p:scale>
          <a:sx n="80" d="100"/>
          <a:sy n="80" d="100"/>
        </p:scale>
        <p:origin x="316" y="158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JoLAAAUNQAACxYAABAAAAAmAAAACAAAAIGgAAAAAAAA"/>
              </a:ext>
            </a:extLst>
          </p:cNvSpPr>
          <p:nvPr>
            <p:ph type="ctrTitle"/>
          </p:nvPr>
        </p:nvSpPr>
        <p:spPr>
          <a:xfrm>
            <a:off x="1941830" y="1885950"/>
            <a:ext cx="6686550" cy="16973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405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AsWAAAUNQAAPRsAABAAAAAmAAAACAAAAAGAAAAAAAAA"/>
              </a:ext>
            </a:extLst>
          </p:cNvSpPr>
          <p:nvPr>
            <p:ph type="subTitle" idx="1"/>
          </p:nvPr>
        </p:nvSpPr>
        <p:spPr>
          <a:xfrm>
            <a:off x="1941830" y="3583305"/>
            <a:ext cx="6686550" cy="844550"/>
          </a:xfrm>
        </p:spPr>
        <p:txBody>
          <a:bodyPr/>
          <a:lstStyle>
            <a:lvl1pPr marL="0" indent="0" algn="l">
              <a:buNone/>
              <a:defRPr lang="en-us" cap="none">
                <a:solidFill>
                  <a:srgbClr val="595959"/>
                </a:solidFill>
              </a:defRPr>
            </a:lvl1pPr>
            <a:lvl2pPr marL="342900" indent="0" algn="ctr">
              <a:buNone/>
              <a:defRPr lang="en-us" cap="none">
                <a:solidFill>
                  <a:srgbClr val="8C8C8C"/>
                </a:solidFill>
              </a:defRPr>
            </a:lvl2pPr>
            <a:lvl3pPr marL="685800" indent="0" algn="ctr">
              <a:buNone/>
              <a:defRPr lang="en-us" cap="none">
                <a:solidFill>
                  <a:srgbClr val="8C8C8C"/>
                </a:solidFill>
              </a:defRPr>
            </a:lvl3pPr>
            <a:lvl4pPr marL="1028700" indent="0" algn="ctr">
              <a:buNone/>
              <a:defRPr lang="en-us" cap="none">
                <a:solidFill>
                  <a:srgbClr val="8C8C8C"/>
                </a:solidFill>
              </a:defRPr>
            </a:lvl4pPr>
            <a:lvl5pPr marL="1371600" indent="0" algn="ctr">
              <a:buNone/>
              <a:defRPr lang="en-us" cap="none">
                <a:solidFill>
                  <a:srgbClr val="8C8C8C"/>
                </a:solidFill>
              </a:defRPr>
            </a:lvl5pPr>
            <a:lvl6pPr marL="1714500" indent="0" algn="ctr">
              <a:buNone/>
              <a:defRPr lang="en-us" cap="none">
                <a:solidFill>
                  <a:srgbClr val="8C8C8C"/>
                </a:solidFill>
              </a:defRPr>
            </a:lvl6pPr>
            <a:lvl7pPr marL="2057400" indent="0" algn="ctr">
              <a:buNone/>
              <a:defRPr lang="en-us" cap="none">
                <a:solidFill>
                  <a:srgbClr val="8C8C8C"/>
                </a:solidFill>
              </a:defRPr>
            </a:lvl7pPr>
            <a:lvl8pPr marL="2400300" indent="0" algn="ctr">
              <a:buNone/>
              <a:defRPr lang="en-us" cap="none">
                <a:solidFill>
                  <a:srgbClr val="8C8C8C"/>
                </a:solidFill>
              </a:defRPr>
            </a:lvl8pPr>
            <a:lvl9pPr marL="2743200" indent="0" algn="ctr">
              <a:buNone/>
              <a:defRPr lang="en-us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i8AAEkcAAAYNQAA/h0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C5C731-7FD5-9031-9B7D-896489336DDC}" type="datetime1">
              <a:t>7/8/2024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E8cAAAaLwAA/h0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Freeform 6"/>
          <p:cNvSpPr>
            <a:extLst>
              <a:ext uri="smNativeData">
                <pr:smNativeData xmlns:pr="smNativeData" xmlns="smNativeData" val="SMDATA_15_WqCSZhMAAAAlAAAACwAAAA0AAAAAAAAAAAAAAAANCAAAihcAAAAAAAAAAAAAAA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PMTAAANCAAAihcAABAAAAAmAAAACAAAAP//////////"/>
              </a:ext>
            </a:extLst>
          </p:cNvSpPr>
          <p:nvPr/>
        </p:nvSpPr>
        <p:spPr>
          <a:xfrm>
            <a:off x="0" y="3242945"/>
            <a:ext cx="1308735" cy="583565"/>
          </a:xfrm>
          <a:custGeom>
            <a:avLst/>
            <a:gdLst/>
            <a:ahLst/>
            <a:cxnLst/>
            <a:rect l="0" t="0" r="1308735" b="583565"/>
            <a:pathLst>
              <a:path w="1308735" h="583565">
                <a:moveTo>
                  <a:pt x="1009696" y="583565"/>
                </a:moveTo>
                <a:cubicBezTo>
                  <a:pt x="1020250" y="583565"/>
                  <a:pt x="1027286" y="580049"/>
                  <a:pt x="1030804" y="576534"/>
                </a:cubicBezTo>
                <a:cubicBezTo>
                  <a:pt x="1030804" y="573018"/>
                  <a:pt x="1034322" y="573018"/>
                  <a:pt x="1034322" y="573018"/>
                </a:cubicBezTo>
                <a:cubicBezTo>
                  <a:pt x="1301698" y="305844"/>
                  <a:pt x="1301698" y="305844"/>
                  <a:pt x="1301698" y="305844"/>
                </a:cubicBezTo>
                <a:cubicBezTo>
                  <a:pt x="1308735" y="298813"/>
                  <a:pt x="1308735" y="284751"/>
                  <a:pt x="1301698" y="274205"/>
                </a:cubicBezTo>
                <a:cubicBezTo>
                  <a:pt x="1034322" y="10546"/>
                  <a:pt x="1034322" y="10546"/>
                  <a:pt x="1034322" y="10546"/>
                </a:cubicBezTo>
                <a:cubicBezTo>
                  <a:pt x="1034322" y="7030"/>
                  <a:pt x="1030804" y="7030"/>
                  <a:pt x="1030804" y="7030"/>
                </a:cubicBezTo>
                <a:cubicBezTo>
                  <a:pt x="1027286" y="3515"/>
                  <a:pt x="1020250" y="0"/>
                  <a:pt x="100969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83565"/>
                  <a:pt x="0" y="583565"/>
                  <a:pt x="0" y="583565"/>
                </a:cubicBezTo>
                <a:lnTo>
                  <a:pt x="1009696" y="5835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AIAAOYUAAANBgAAlRYAABAAAAAmAAAACAAAAAEAAAAAAAAA"/>
              </a:ext>
            </a:extLst>
          </p:cNvSpPr>
          <p:nvPr>
            <p:ph type="sldNum" sz="quarter" idx="12"/>
          </p:nvPr>
        </p:nvSpPr>
        <p:spPr>
          <a:xfrm>
            <a:off x="398780" y="3397250"/>
            <a:ext cx="584835" cy="273685"/>
          </a:xfrm>
        </p:spPr>
        <p:txBody>
          <a:bodyPr/>
          <a:lstStyle/>
          <a:p>
            <a:pPr>
              <a:defRPr lang="en-us"/>
            </a:pPr>
            <a:fld id="{38C5B6F8-B6D5-9040-9B7D-4015F8336D15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NACAAAUNQAAMhEAABAAAAAmAAAACAAAAIGgAAAAAAAA"/>
              </a:ext>
            </a:extLst>
          </p:cNvSpPr>
          <p:nvPr>
            <p:ph type="title"/>
          </p:nvPr>
        </p:nvSpPr>
        <p:spPr>
          <a:xfrm>
            <a:off x="1941830" y="457200"/>
            <a:ext cx="6686550" cy="233807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36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BcUAAAUNQAARBsAABAAAAAmAAAACAAAAIGgAAAAAAAA"/>
              </a:ext>
            </a:extLst>
          </p:cNvSpPr>
          <p:nvPr>
            <p:ph idx="1"/>
          </p:nvPr>
        </p:nvSpPr>
        <p:spPr>
          <a:xfrm>
            <a:off x="1941830" y="3265805"/>
            <a:ext cx="6686550" cy="116649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en-us" sz="1350" cap="none">
                <a:solidFill>
                  <a:srgbClr val="595959"/>
                </a:solidFill>
              </a:defRPr>
            </a:lvl1pPr>
            <a:lvl2pPr marL="342900" indent="0">
              <a:buNone/>
              <a:defRPr lang="en-us" sz="1350" cap="none">
                <a:solidFill>
                  <a:srgbClr val="8C8C8C"/>
                </a:solidFill>
              </a:defRPr>
            </a:lvl2pPr>
            <a:lvl3pPr marL="685800" indent="0">
              <a:buNone/>
              <a:defRPr lang="en-us" sz="1200" cap="none">
                <a:solidFill>
                  <a:srgbClr val="8C8C8C"/>
                </a:solidFill>
              </a:defRPr>
            </a:lvl3pPr>
            <a:lvl4pPr marL="1028700" indent="0">
              <a:buNone/>
              <a:defRPr lang="en-us" sz="1050" cap="none">
                <a:solidFill>
                  <a:srgbClr val="8C8C8C"/>
                </a:solidFill>
              </a:defRPr>
            </a:lvl4pPr>
            <a:lvl5pPr marL="1371600" indent="0">
              <a:buNone/>
              <a:defRPr lang="en-us" sz="1050" cap="none">
                <a:solidFill>
                  <a:srgbClr val="8C8C8C"/>
                </a:solidFill>
              </a:defRPr>
            </a:lvl5pPr>
            <a:lvl6pPr marL="1714500" indent="0">
              <a:buNone/>
              <a:defRPr lang="en-us" sz="1050" cap="none">
                <a:solidFill>
                  <a:srgbClr val="8C8C8C"/>
                </a:solidFill>
              </a:defRPr>
            </a:lvl6pPr>
            <a:lvl7pPr marL="2057400" indent="0">
              <a:buNone/>
              <a:defRPr lang="en-us" sz="1050" cap="none">
                <a:solidFill>
                  <a:srgbClr val="8C8C8C"/>
                </a:solidFill>
              </a:defRPr>
            </a:lvl7pPr>
            <a:lvl8pPr marL="2400300" indent="0">
              <a:buNone/>
              <a:defRPr lang="en-us" sz="1050" cap="none">
                <a:solidFill>
                  <a:srgbClr val="8C8C8C"/>
                </a:solidFill>
              </a:defRPr>
            </a:lvl8pPr>
            <a:lvl9pPr marL="2743200" indent="0">
              <a:buNone/>
              <a:defRPr lang="en-us" sz="105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i8AAEkcAAAYNQAA/h0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C5DBBF-F1D5-902D-9B7D-077895336D52}" type="datetime1">
              <a:t>7/8/2024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E8cAAAaLwAA/h0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WqCSZhMAAAAlAAAACwAAAA0AAAAA+////6oOAABPBwAAARE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////6oOAABPBwAAAREAABAAAAAmAAAACAAAAP//////////"/>
              </a:ext>
            </a:extLst>
          </p:cNvSpPr>
          <p:nvPr/>
        </p:nvSpPr>
        <p:spPr>
          <a:xfrm flipV="1">
            <a:off x="-3175" y="2383790"/>
            <a:ext cx="1191260" cy="380365"/>
          </a:xfrm>
          <a:custGeom>
            <a:avLst/>
            <a:gdLst/>
            <a:ahLst/>
            <a:cxnLst/>
            <a:rect l="0" t="0" r="1191260" b="380365"/>
            <a:pathLst>
              <a:path w="1191260" h="380365">
                <a:moveTo>
                  <a:pt x="1191260" y="178809"/>
                </a:moveTo>
                <a:lnTo>
                  <a:pt x="1019553" y="7102"/>
                </a:lnTo>
                <a:cubicBezTo>
                  <a:pt x="1018393" y="5933"/>
                  <a:pt x="1016976" y="4792"/>
                  <a:pt x="1015817" y="3575"/>
                </a:cubicBezTo>
                <a:cubicBezTo>
                  <a:pt x="1012339" y="0"/>
                  <a:pt x="1008732" y="0"/>
                  <a:pt x="1005126" y="0"/>
                </a:cubicBezTo>
                <a:lnTo>
                  <a:pt x="937113" y="0"/>
                </a:lnTo>
                <a:lnTo>
                  <a:pt x="0" y="0"/>
                </a:lnTo>
                <a:cubicBezTo>
                  <a:pt x="1031" y="128563"/>
                  <a:pt x="2190" y="254464"/>
                  <a:pt x="3220" y="380365"/>
                </a:cubicBezTo>
                <a:lnTo>
                  <a:pt x="937113" y="380365"/>
                </a:lnTo>
                <a:lnTo>
                  <a:pt x="1005126" y="379071"/>
                </a:lnTo>
                <a:cubicBezTo>
                  <a:pt x="1008732" y="379071"/>
                  <a:pt x="1012339" y="375496"/>
                  <a:pt x="1015817" y="375496"/>
                </a:cubicBezTo>
                <a:cubicBezTo>
                  <a:pt x="1015817" y="371920"/>
                  <a:pt x="1019553" y="371920"/>
                  <a:pt x="1019553" y="371920"/>
                </a:cubicBezTo>
                <a:lnTo>
                  <a:pt x="1191260" y="200213"/>
                </a:lnTo>
                <a:cubicBezTo>
                  <a:pt x="1198345" y="193111"/>
                  <a:pt x="1198345" y="185960"/>
                  <a:pt x="1191260" y="1788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AIAAPgOAAANBgAApxAAABAAAAAmAAAACAAAAAEAAAAAAAAA"/>
              </a:ext>
            </a:extLst>
          </p:cNvSpPr>
          <p:nvPr>
            <p:ph type="sldNum" sz="quarter" idx="12"/>
          </p:nvPr>
        </p:nvSpPr>
        <p:spPr>
          <a:xfrm>
            <a:off x="398780" y="2433320"/>
            <a:ext cx="584835" cy="273685"/>
          </a:xfrm>
        </p:spPr>
        <p:txBody>
          <a:bodyPr/>
          <a:lstStyle/>
          <a:p>
            <a:pPr>
              <a:defRPr lang="en-us"/>
            </a:pPr>
            <a:fld id="{38C5ADEB-A5D5-905B-9B7D-530EE3336D06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Jg0AANACAADgMwAALBAAABAAAAAmAAAACAAAAIGgAAAAAAAA"/>
              </a:ext>
            </a:extLst>
          </p:cNvSpPr>
          <p:nvPr>
            <p:ph type="title"/>
          </p:nvPr>
        </p:nvSpPr>
        <p:spPr>
          <a:xfrm>
            <a:off x="2137410" y="457200"/>
            <a:ext cx="6295390" cy="21717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36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8AACwQAADiMQAA7hEAABAAAAAmAAAACAAAAIGgAAAAAAAA"/>
              </a:ext>
            </a:extLst>
          </p:cNvSpPr>
          <p:nvPr>
            <p:ph idx="13"/>
          </p:nvPr>
        </p:nvSpPr>
        <p:spPr>
          <a:xfrm>
            <a:off x="2456180" y="2628900"/>
            <a:ext cx="5652770" cy="28575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>
              <a:buNone/>
              <a:defRPr lang="en-us" sz="1200" cap="none">
                <a:solidFill>
                  <a:srgbClr val="7F7F7F"/>
                </a:solidFill>
              </a:defRPr>
            </a:lvl1pPr>
            <a:lvl2pPr marL="342900" indent="0">
              <a:buNone/>
              <a:defRPr lang="en-us"/>
            </a:lvl2pPr>
            <a:lvl3pPr marL="685800" indent="0">
              <a:buNone/>
              <a:defRPr lang="en-us"/>
            </a:lvl3pPr>
            <a:lvl4pPr marL="1028700" indent="0">
              <a:buNone/>
              <a:defRPr lang="en-us"/>
            </a:lvl4pPr>
            <a:lvl5pPr marL="1371600" indent="0">
              <a:buNone/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BcUAAAUNQAARBsAABAAAAAmAAAACAAAAIGgAAAAAAAA"/>
              </a:ext>
            </a:extLst>
          </p:cNvSpPr>
          <p:nvPr>
            <p:ph idx="1"/>
          </p:nvPr>
        </p:nvSpPr>
        <p:spPr>
          <a:xfrm>
            <a:off x="1941830" y="3265805"/>
            <a:ext cx="6686550" cy="116649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en-us" sz="1350" cap="none">
                <a:solidFill>
                  <a:srgbClr val="595959"/>
                </a:solidFill>
              </a:defRPr>
            </a:lvl1pPr>
            <a:lvl2pPr marL="342900" indent="0">
              <a:buNone/>
              <a:defRPr lang="en-us" sz="1350" cap="none">
                <a:solidFill>
                  <a:srgbClr val="8C8C8C"/>
                </a:solidFill>
              </a:defRPr>
            </a:lvl2pPr>
            <a:lvl3pPr marL="685800" indent="0">
              <a:buNone/>
              <a:defRPr lang="en-us" sz="1200" cap="none">
                <a:solidFill>
                  <a:srgbClr val="8C8C8C"/>
                </a:solidFill>
              </a:defRPr>
            </a:lvl3pPr>
            <a:lvl4pPr marL="1028700" indent="0">
              <a:buNone/>
              <a:defRPr lang="en-us" sz="1050" cap="none">
                <a:solidFill>
                  <a:srgbClr val="8C8C8C"/>
                </a:solidFill>
              </a:defRPr>
            </a:lvl4pPr>
            <a:lvl5pPr marL="1371600" indent="0">
              <a:buNone/>
              <a:defRPr lang="en-us" sz="1050" cap="none">
                <a:solidFill>
                  <a:srgbClr val="8C8C8C"/>
                </a:solidFill>
              </a:defRPr>
            </a:lvl5pPr>
            <a:lvl6pPr marL="1714500" indent="0">
              <a:buNone/>
              <a:defRPr lang="en-us" sz="1050" cap="none">
                <a:solidFill>
                  <a:srgbClr val="8C8C8C"/>
                </a:solidFill>
              </a:defRPr>
            </a:lvl6pPr>
            <a:lvl7pPr marL="2057400" indent="0">
              <a:buNone/>
              <a:defRPr lang="en-us" sz="1050" cap="none">
                <a:solidFill>
                  <a:srgbClr val="8C8C8C"/>
                </a:solidFill>
              </a:defRPr>
            </a:lvl7pPr>
            <a:lvl8pPr marL="2400300" indent="0">
              <a:buNone/>
              <a:defRPr lang="en-us" sz="1050" cap="none">
                <a:solidFill>
                  <a:srgbClr val="8C8C8C"/>
                </a:solidFill>
              </a:defRPr>
            </a:lvl8pPr>
            <a:lvl9pPr marL="2743200" indent="0">
              <a:buNone/>
              <a:defRPr lang="en-us" sz="105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i8AAEkcAAAYNQAA/h0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C5CE7E-30D5-9038-9B7D-C66D80336D93}" type="datetime1">
              <a:t>7/8/2024</a:t>
            </a:fld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E8cAAAaLwAA/h0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WqCSZhMAAAAlAAAACwAAAA0AAAAA+////6oOAABPBwAAARE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////6oOAABPBwAAAREAABAAAAAmAAAACAAAAP//////////"/>
              </a:ext>
            </a:extLst>
          </p:cNvSpPr>
          <p:nvPr/>
        </p:nvSpPr>
        <p:spPr>
          <a:xfrm flipV="1">
            <a:off x="-3175" y="2383790"/>
            <a:ext cx="1191260" cy="380365"/>
          </a:xfrm>
          <a:custGeom>
            <a:avLst/>
            <a:gdLst/>
            <a:ahLst/>
            <a:cxnLst/>
            <a:rect l="0" t="0" r="1191260" b="380365"/>
            <a:pathLst>
              <a:path w="1191260" h="380365">
                <a:moveTo>
                  <a:pt x="1191260" y="178809"/>
                </a:moveTo>
                <a:lnTo>
                  <a:pt x="1019553" y="7102"/>
                </a:lnTo>
                <a:cubicBezTo>
                  <a:pt x="1018393" y="5933"/>
                  <a:pt x="1016976" y="4792"/>
                  <a:pt x="1015817" y="3575"/>
                </a:cubicBezTo>
                <a:cubicBezTo>
                  <a:pt x="1012339" y="0"/>
                  <a:pt x="1008732" y="0"/>
                  <a:pt x="1005126" y="0"/>
                </a:cubicBezTo>
                <a:lnTo>
                  <a:pt x="937113" y="0"/>
                </a:lnTo>
                <a:lnTo>
                  <a:pt x="0" y="0"/>
                </a:lnTo>
                <a:cubicBezTo>
                  <a:pt x="1031" y="128563"/>
                  <a:pt x="2190" y="254464"/>
                  <a:pt x="3220" y="380365"/>
                </a:cubicBezTo>
                <a:lnTo>
                  <a:pt x="937113" y="380365"/>
                </a:lnTo>
                <a:lnTo>
                  <a:pt x="1005126" y="379071"/>
                </a:lnTo>
                <a:cubicBezTo>
                  <a:pt x="1008732" y="379071"/>
                  <a:pt x="1012339" y="375496"/>
                  <a:pt x="1015817" y="375496"/>
                </a:cubicBezTo>
                <a:cubicBezTo>
                  <a:pt x="1015817" y="371920"/>
                  <a:pt x="1019553" y="371920"/>
                  <a:pt x="1019553" y="371920"/>
                </a:cubicBezTo>
                <a:lnTo>
                  <a:pt x="1191260" y="200213"/>
                </a:lnTo>
                <a:cubicBezTo>
                  <a:pt x="1198345" y="193111"/>
                  <a:pt x="1198345" y="185960"/>
                  <a:pt x="1191260" y="1788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AIAAPgOAAANBgAApxAAABAAAAAmAAAACAAAAAEAAAAAAAAA"/>
              </a:ext>
            </a:extLst>
          </p:cNvSpPr>
          <p:nvPr>
            <p:ph type="sldNum" sz="quarter" idx="12"/>
          </p:nvPr>
        </p:nvSpPr>
        <p:spPr>
          <a:xfrm>
            <a:off x="398780" y="2433320"/>
            <a:ext cx="584835" cy="273685"/>
          </a:xfrm>
        </p:spPr>
        <p:txBody>
          <a:bodyPr/>
          <a:lstStyle/>
          <a:p>
            <a:pPr>
              <a:defRPr lang="en-us"/>
            </a:pPr>
            <a:fld id="{38C5F813-5DD5-900E-9B7D-AB5BB6336DFE}" type="slidenum">
              <a:rPr lang="en-in" cap="none"/>
              <a:t>‹#›</a:t>
            </a:fld>
            <a:endParaRPr lang="en-in" cap="none"/>
          </a:p>
        </p:txBody>
      </p:sp>
      <p:sp>
        <p:nvSpPr>
          <p:cNvPr id="9" name="TextBox 13"/>
          <p:cNvSpPr>
            <a:extLst>
              <a:ext uri="smNativeData">
                <pr:smNativeData xmlns:pr="smNativeData" xmlns="smNativeData" val="SMDATA_15_WqCSZhMAAAAlAAAAZAAAAA0AAAAAbAAAADYAAABsAAAANg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wsAAP0CAAAzDgAAsAUAABAAAAAmAAAACAAAAP//////////"/>
              </a:ext>
            </a:extLst>
          </p:cNvSpPr>
          <p:nvPr/>
        </p:nvSpPr>
        <p:spPr>
          <a:xfrm>
            <a:off x="1851025" y="485775"/>
            <a:ext cx="457200" cy="4387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spcCol="215900" anchor="ctr"/>
          <a:lstStyle/>
          <a:p>
            <a:pPr>
              <a:defRPr lang="en-us"/>
            </a:pPr>
            <a:r>
              <a:rPr lang="en-us" sz="6000" cap="none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Century Gothic" pitchFamily="0" charset="0"/>
              </a:rPr>
              <a:t>“</a:t>
            </a:r>
            <a:endParaRPr lang="en-us" sz="6000" cap="none">
              <a:solidFill>
                <a:schemeClr val="accent1"/>
              </a:solidFill>
              <a:latin typeface="Arial" pitchFamily="2" charset="0"/>
              <a:ea typeface="Century Gothic" pitchFamily="0" charset="0"/>
              <a:cs typeface="Century Gothic" pitchFamily="0" charset="0"/>
            </a:endParaRPr>
          </a:p>
        </p:txBody>
      </p:sp>
      <p:sp>
        <p:nvSpPr>
          <p:cNvPr id="10" name="TextBox 14"/>
          <p:cNvSpPr>
            <a:extLst>
              <a:ext uri="smNativeData">
                <pr:smNativeData xmlns:pr="smNativeData" xmlns="smNativeData" val="SMDATA_15_WqCSZhMAAAAlAAAAZAAAAA0AAAAAbAAAADYAAABsAAAANg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SDMAAGcNAAAYNgAAGhAAABAAAAAmAAAACAAAAP//////////"/>
              </a:ext>
            </a:extLst>
          </p:cNvSpPr>
          <p:nvPr/>
        </p:nvSpPr>
        <p:spPr>
          <a:xfrm>
            <a:off x="8336280" y="2178685"/>
            <a:ext cx="457200" cy="4387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spcCol="215900" anchor="ctr"/>
          <a:lstStyle/>
          <a:p>
            <a:pPr>
              <a:defRPr lang="en-us"/>
            </a:pPr>
            <a:r>
              <a:rPr lang="en-us" sz="6000" cap="none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Century Gothic" pitchFamily="0" charset="0"/>
              </a:rPr>
              <a:t>”</a:t>
            </a:r>
            <a:endParaRPr lang="en-us" sz="6000" cap="none">
              <a:solidFill>
                <a:schemeClr val="accent1"/>
              </a:solidFill>
              <a:latin typeface="Arial" pitchFamily="2" charset="0"/>
              <a:ea typeface="Century Gothic" pitchFamily="0" charset="0"/>
              <a:cs typeface="Century Gothic" pitchFamily="0" charset="0"/>
            </a:endParaRPr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EALAAAUNQAA0hcAABAAAAAmAAAACAAAAIGgAAAAAAAA"/>
              </a:ext>
            </a:extLst>
          </p:cNvSpPr>
          <p:nvPr>
            <p:ph type="title"/>
          </p:nvPr>
        </p:nvSpPr>
        <p:spPr>
          <a:xfrm>
            <a:off x="1941830" y="1828800"/>
            <a:ext cx="6686550" cy="204343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36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3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OgXAAAUNQAARhsAABAAAAAmAAAACAAAAD2gAAAAAAAA"/>
              </a:ext>
            </a:extLst>
          </p:cNvSpPr>
          <p:nvPr>
            <p:ph idx="2"/>
          </p:nvPr>
        </p:nvSpPr>
        <p:spPr>
          <a:xfrm>
            <a:off x="1941830" y="3886200"/>
            <a:ext cx="6686550" cy="5473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buNone/>
              <a:defRPr lang="en-us" cap="none">
                <a:solidFill>
                  <a:srgbClr val="595959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0" indent="0">
              <a:buNone/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4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i8AAEkcAAAYNQAA/h0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C5A0A1-EFD5-9056-9B7D-1903EE336D4C}" type="datetime1">
              <a:t>7/8/2024</a:t>
            </a:fld>
          </a:p>
        </p:txBody>
      </p:sp>
      <p:sp>
        <p:nvSpPr>
          <p:cNvPr id="5" name="Footer Placeholder 5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E8cAAAaLwAA/h0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WqCSZhMAAAAlAAAACwAAAA0AAAAA+////6kWAABPBwAAABk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////6kWAABPBwAAABkAABAAAAAmAAAACAAAAP//////////"/>
              </a:ext>
            </a:extLst>
          </p:cNvSpPr>
          <p:nvPr/>
        </p:nvSpPr>
        <p:spPr>
          <a:xfrm flipV="1">
            <a:off x="-3175" y="3683635"/>
            <a:ext cx="1191260" cy="380365"/>
          </a:xfrm>
          <a:custGeom>
            <a:avLst/>
            <a:gdLst/>
            <a:ahLst/>
            <a:cxnLst/>
            <a:rect l="0" t="0" r="1191260" b="380365"/>
            <a:pathLst>
              <a:path w="1191260" h="380365">
                <a:moveTo>
                  <a:pt x="1191260" y="178809"/>
                </a:moveTo>
                <a:lnTo>
                  <a:pt x="1019553" y="7102"/>
                </a:lnTo>
                <a:cubicBezTo>
                  <a:pt x="1018393" y="5933"/>
                  <a:pt x="1016976" y="4792"/>
                  <a:pt x="1015817" y="3575"/>
                </a:cubicBezTo>
                <a:cubicBezTo>
                  <a:pt x="1012339" y="0"/>
                  <a:pt x="1008732" y="0"/>
                  <a:pt x="1005126" y="0"/>
                </a:cubicBezTo>
                <a:lnTo>
                  <a:pt x="937113" y="0"/>
                </a:lnTo>
                <a:lnTo>
                  <a:pt x="0" y="0"/>
                </a:lnTo>
                <a:cubicBezTo>
                  <a:pt x="1031" y="128563"/>
                  <a:pt x="2190" y="254464"/>
                  <a:pt x="3220" y="380365"/>
                </a:cubicBezTo>
                <a:lnTo>
                  <a:pt x="937113" y="380365"/>
                </a:lnTo>
                <a:lnTo>
                  <a:pt x="1005126" y="379071"/>
                </a:lnTo>
                <a:cubicBezTo>
                  <a:pt x="1008732" y="379071"/>
                  <a:pt x="1012339" y="375496"/>
                  <a:pt x="1015817" y="375496"/>
                </a:cubicBezTo>
                <a:cubicBezTo>
                  <a:pt x="1015817" y="371920"/>
                  <a:pt x="1019553" y="371920"/>
                  <a:pt x="1019553" y="371920"/>
                </a:cubicBezTo>
                <a:lnTo>
                  <a:pt x="1191260" y="200213"/>
                </a:lnTo>
                <a:cubicBezTo>
                  <a:pt x="1198345" y="193111"/>
                  <a:pt x="1198345" y="185960"/>
                  <a:pt x="1191260" y="1788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AIAAP4WAAANBgAArRgAABAAAAAmAAAACAAAAAEAAAAAAAAA"/>
              </a:ext>
            </a:extLst>
          </p:cNvSpPr>
          <p:nvPr>
            <p:ph type="sldNum" sz="quarter" idx="12"/>
          </p:nvPr>
        </p:nvSpPr>
        <p:spPr>
          <a:xfrm>
            <a:off x="398780" y="3737610"/>
            <a:ext cx="584835" cy="273685"/>
          </a:xfrm>
        </p:spPr>
        <p:txBody>
          <a:bodyPr/>
          <a:lstStyle/>
          <a:p>
            <a:pPr>
              <a:defRPr lang="en-us"/>
            </a:pPr>
            <a:fld id="{38C5E218-56D5-9014-9B7D-A041AC336DF5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Jg0AANACAADgMwAALBAAABAAAAAmAAAACAAAAIGgAAAAAAAA"/>
              </a:ext>
            </a:extLst>
          </p:cNvSpPr>
          <p:nvPr>
            <p:ph type="title"/>
          </p:nvPr>
        </p:nvSpPr>
        <p:spPr>
          <a:xfrm>
            <a:off x="2137410" y="457200"/>
            <a:ext cx="6295390" cy="21717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36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AoUAAAUNQAA6BcAABAAAAAmAAAACAAAAIGgAAAAAAAA"/>
              </a:ext>
            </a:extLst>
          </p:cNvSpPr>
          <p:nvPr>
            <p:ph idx="13"/>
          </p:nvPr>
        </p:nvSpPr>
        <p:spPr>
          <a:xfrm>
            <a:off x="1941830" y="3257550"/>
            <a:ext cx="6686550" cy="6286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1800" cap="none">
                <a:solidFill>
                  <a:schemeClr val="accent1"/>
                </a:solidFill>
              </a:defRPr>
            </a:lvl1pPr>
            <a:lvl2pPr marL="342900" indent="0">
              <a:buNone/>
              <a:defRPr lang="en-us"/>
            </a:lvl2pPr>
            <a:lvl3pPr marL="685800" indent="0">
              <a:buNone/>
              <a:defRPr lang="en-us"/>
            </a:lvl3pPr>
            <a:lvl4pPr marL="1028700" indent="0">
              <a:buNone/>
              <a:defRPr lang="en-us"/>
            </a:lvl4pPr>
            <a:lvl5pPr marL="1371600" indent="0">
              <a:buNone/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OgXAAAUNQAARhsAABAAAAAmAAAACAAAAD2gAAAAAAAA"/>
              </a:ext>
            </a:extLst>
          </p:cNvSpPr>
          <p:nvPr>
            <p:ph idx="2"/>
          </p:nvPr>
        </p:nvSpPr>
        <p:spPr>
          <a:xfrm>
            <a:off x="1941830" y="3886200"/>
            <a:ext cx="6686550" cy="5473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buNone/>
              <a:defRPr lang="en-us" cap="none">
                <a:solidFill>
                  <a:srgbClr val="595959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0" indent="0">
              <a:buNone/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i8AAEkcAAAYNQAA/h0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C5FE65-2BD5-9008-9B7D-DD5DB0336D88}" type="datetime1">
              <a:t>7/8/2024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E8cAAAaLwAA/h0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WqCSZhMAAAAlAAAACwAAAA0AAAAA+////6kWAABPBwAAABk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////6kWAABPBwAAABkAABAAAAAmAAAACAAAAP//////////"/>
              </a:ext>
            </a:extLst>
          </p:cNvSpPr>
          <p:nvPr/>
        </p:nvSpPr>
        <p:spPr>
          <a:xfrm flipV="1">
            <a:off x="-3175" y="3683635"/>
            <a:ext cx="1191260" cy="380365"/>
          </a:xfrm>
          <a:custGeom>
            <a:avLst/>
            <a:gdLst/>
            <a:ahLst/>
            <a:cxnLst/>
            <a:rect l="0" t="0" r="1191260" b="380365"/>
            <a:pathLst>
              <a:path w="1191260" h="380365">
                <a:moveTo>
                  <a:pt x="1191260" y="178809"/>
                </a:moveTo>
                <a:lnTo>
                  <a:pt x="1019553" y="7102"/>
                </a:lnTo>
                <a:cubicBezTo>
                  <a:pt x="1018393" y="5933"/>
                  <a:pt x="1016976" y="4792"/>
                  <a:pt x="1015817" y="3575"/>
                </a:cubicBezTo>
                <a:cubicBezTo>
                  <a:pt x="1012339" y="0"/>
                  <a:pt x="1008732" y="0"/>
                  <a:pt x="1005126" y="0"/>
                </a:cubicBezTo>
                <a:lnTo>
                  <a:pt x="937113" y="0"/>
                </a:lnTo>
                <a:lnTo>
                  <a:pt x="0" y="0"/>
                </a:lnTo>
                <a:cubicBezTo>
                  <a:pt x="1031" y="128563"/>
                  <a:pt x="2190" y="254464"/>
                  <a:pt x="3220" y="380365"/>
                </a:cubicBezTo>
                <a:lnTo>
                  <a:pt x="937113" y="380365"/>
                </a:lnTo>
                <a:lnTo>
                  <a:pt x="1005126" y="379071"/>
                </a:lnTo>
                <a:cubicBezTo>
                  <a:pt x="1008732" y="379071"/>
                  <a:pt x="1012339" y="375496"/>
                  <a:pt x="1015817" y="375496"/>
                </a:cubicBezTo>
                <a:cubicBezTo>
                  <a:pt x="1015817" y="371920"/>
                  <a:pt x="1019553" y="371920"/>
                  <a:pt x="1019553" y="371920"/>
                </a:cubicBezTo>
                <a:lnTo>
                  <a:pt x="1191260" y="200213"/>
                </a:lnTo>
                <a:cubicBezTo>
                  <a:pt x="1198345" y="193111"/>
                  <a:pt x="1198345" y="185960"/>
                  <a:pt x="1191260" y="1788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AIAAP4WAAANBgAArRgAABAAAAAmAAAACAAAAAEAAAAAAAAA"/>
              </a:ext>
            </a:extLst>
          </p:cNvSpPr>
          <p:nvPr>
            <p:ph type="sldNum" sz="quarter" idx="12"/>
          </p:nvPr>
        </p:nvSpPr>
        <p:spPr>
          <a:xfrm>
            <a:off x="398780" y="3737610"/>
            <a:ext cx="584835" cy="273685"/>
          </a:xfrm>
        </p:spPr>
        <p:txBody>
          <a:bodyPr/>
          <a:lstStyle/>
          <a:p>
            <a:pPr>
              <a:defRPr lang="en-us"/>
            </a:pPr>
            <a:fld id="{38C5BF03-4DD5-9049-9B7D-BB1CF1336DEE}" type="slidenum">
              <a:rPr lang="en-in" cap="none"/>
              <a:t>‹#›</a:t>
            </a:fld>
            <a:endParaRPr lang="en-in" cap="none"/>
          </a:p>
        </p:txBody>
      </p:sp>
      <p:sp>
        <p:nvSpPr>
          <p:cNvPr id="9" name="TextBox 16"/>
          <p:cNvSpPr>
            <a:extLst>
              <a:ext uri="smNativeData">
                <pr:smNativeData xmlns:pr="smNativeData" xmlns="smNativeData" val="SMDATA_15_WqCSZhMAAAAlAAAAZAAAAA0AAAAAbAAAADYAAABsAAAANg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wsAAP0CAAAzDgAAsAUAABAAAAAmAAAACAAAAP//////////"/>
              </a:ext>
            </a:extLst>
          </p:cNvSpPr>
          <p:nvPr/>
        </p:nvSpPr>
        <p:spPr>
          <a:xfrm>
            <a:off x="1851025" y="485775"/>
            <a:ext cx="457200" cy="4387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spcCol="215900" anchor="ctr"/>
          <a:lstStyle/>
          <a:p>
            <a:pPr>
              <a:defRPr lang="en-us"/>
            </a:pPr>
            <a:r>
              <a:rPr lang="en-us" sz="6000" cap="none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Century Gothic" pitchFamily="0" charset="0"/>
              </a:rPr>
              <a:t>“</a:t>
            </a:r>
            <a:endParaRPr lang="en-us" sz="6000" cap="none">
              <a:solidFill>
                <a:schemeClr val="accent1"/>
              </a:solidFill>
              <a:latin typeface="Arial" pitchFamily="2" charset="0"/>
              <a:ea typeface="Century Gothic" pitchFamily="0" charset="0"/>
              <a:cs typeface="Century Gothic" pitchFamily="0" charset="0"/>
            </a:endParaRPr>
          </a:p>
        </p:txBody>
      </p:sp>
      <p:sp>
        <p:nvSpPr>
          <p:cNvPr id="10" name="TextBox 17"/>
          <p:cNvSpPr>
            <a:extLst>
              <a:ext uri="smNativeData">
                <pr:smNativeData xmlns:pr="smNativeData" xmlns="smNativeData" val="SMDATA_15_WqCSZhMAAAAlAAAAZAAAAA0AAAAAbAAAADYAAABsAAAANg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SDMAAGcNAAAYNgAAGhAAABAAAAAmAAAACAAAAP//////////"/>
              </a:ext>
            </a:extLst>
          </p:cNvSpPr>
          <p:nvPr/>
        </p:nvSpPr>
        <p:spPr>
          <a:xfrm>
            <a:off x="8336280" y="2178685"/>
            <a:ext cx="457200" cy="4387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spcCol="215900" anchor="ctr"/>
          <a:lstStyle/>
          <a:p>
            <a:pPr>
              <a:defRPr lang="en-us"/>
            </a:pPr>
            <a:r>
              <a:rPr lang="en-us" sz="6000" cap="none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Century Gothic" pitchFamily="0" charset="0"/>
              </a:rPr>
              <a:t>”</a:t>
            </a:r>
            <a:endParaRPr lang="en-us" sz="6000" cap="none">
              <a:solidFill>
                <a:schemeClr val="accent1"/>
              </a:solidFill>
              <a:latin typeface="Arial" pitchFamily="2" charset="0"/>
              <a:ea typeface="Century Gothic" pitchFamily="0" charset="0"/>
              <a:cs typeface="Century Gothic" pitchFamily="0" charset="0"/>
            </a:endParaRPr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OUCAAAUNQAALxAAABAAAAAmAAAACAAAAIGgAAAAAAAA"/>
              </a:ext>
            </a:extLst>
          </p:cNvSpPr>
          <p:nvPr>
            <p:ph type="title"/>
          </p:nvPr>
        </p:nvSpPr>
        <p:spPr>
          <a:xfrm>
            <a:off x="1941830" y="470535"/>
            <a:ext cx="6686550" cy="216027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36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AoUAAAUNQAA6BcAABAAAAAmAAAACAAAAIGgAAAAAAAA"/>
              </a:ext>
            </a:extLst>
          </p:cNvSpPr>
          <p:nvPr>
            <p:ph idx="13"/>
          </p:nvPr>
        </p:nvSpPr>
        <p:spPr>
          <a:xfrm>
            <a:off x="1941830" y="3257550"/>
            <a:ext cx="6686550" cy="6286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1800" cap="none">
                <a:solidFill>
                  <a:schemeClr val="accent1"/>
                </a:solidFill>
              </a:defRPr>
            </a:lvl1pPr>
            <a:lvl2pPr marL="342900" indent="0">
              <a:buNone/>
              <a:defRPr lang="en-us"/>
            </a:lvl2pPr>
            <a:lvl3pPr marL="685800" indent="0">
              <a:buNone/>
              <a:defRPr lang="en-us"/>
            </a:lvl3pPr>
            <a:lvl4pPr marL="1028700" indent="0">
              <a:buNone/>
              <a:defRPr lang="en-us"/>
            </a:lvl4pPr>
            <a:lvl5pPr marL="1371600" indent="0">
              <a:buNone/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OgXAAAUNQAARhsAABAAAAAmAAAACAAAAD2gAAAAAAAA"/>
              </a:ext>
            </a:extLst>
          </p:cNvSpPr>
          <p:nvPr>
            <p:ph idx="2"/>
          </p:nvPr>
        </p:nvSpPr>
        <p:spPr>
          <a:xfrm>
            <a:off x="1941830" y="3886200"/>
            <a:ext cx="6686550" cy="5473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buNone/>
              <a:defRPr lang="en-us" cap="none">
                <a:solidFill>
                  <a:srgbClr val="595959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0" indent="0">
              <a:buNone/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i8AAEkcAAAYNQAA/h0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C59C7D-33D5-906A-9B7D-C53FD2336D90}" type="datetime1">
              <a:t>7/8/2024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E8cAAAaLwAA/h0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WqCSZhMAAAAlAAAACwAAAA0AAAAA+////6kWAABPBwAAABk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////6kWAABPBwAAABkAABAAAAAmAAAACAAAAP//////////"/>
              </a:ext>
            </a:extLst>
          </p:cNvSpPr>
          <p:nvPr/>
        </p:nvSpPr>
        <p:spPr>
          <a:xfrm flipV="1">
            <a:off x="-3175" y="3683635"/>
            <a:ext cx="1191260" cy="380365"/>
          </a:xfrm>
          <a:custGeom>
            <a:avLst/>
            <a:gdLst/>
            <a:ahLst/>
            <a:cxnLst/>
            <a:rect l="0" t="0" r="1191260" b="380365"/>
            <a:pathLst>
              <a:path w="1191260" h="380365">
                <a:moveTo>
                  <a:pt x="1191260" y="178809"/>
                </a:moveTo>
                <a:lnTo>
                  <a:pt x="1019553" y="7102"/>
                </a:lnTo>
                <a:cubicBezTo>
                  <a:pt x="1018393" y="5933"/>
                  <a:pt x="1016976" y="4792"/>
                  <a:pt x="1015817" y="3575"/>
                </a:cubicBezTo>
                <a:cubicBezTo>
                  <a:pt x="1012339" y="0"/>
                  <a:pt x="1008732" y="0"/>
                  <a:pt x="1005126" y="0"/>
                </a:cubicBezTo>
                <a:lnTo>
                  <a:pt x="937113" y="0"/>
                </a:lnTo>
                <a:lnTo>
                  <a:pt x="0" y="0"/>
                </a:lnTo>
                <a:cubicBezTo>
                  <a:pt x="1031" y="128563"/>
                  <a:pt x="2190" y="254464"/>
                  <a:pt x="3220" y="380365"/>
                </a:cubicBezTo>
                <a:lnTo>
                  <a:pt x="937113" y="380365"/>
                </a:lnTo>
                <a:lnTo>
                  <a:pt x="1005126" y="379071"/>
                </a:lnTo>
                <a:cubicBezTo>
                  <a:pt x="1008732" y="379071"/>
                  <a:pt x="1012339" y="375496"/>
                  <a:pt x="1015817" y="375496"/>
                </a:cubicBezTo>
                <a:cubicBezTo>
                  <a:pt x="1015817" y="371920"/>
                  <a:pt x="1019553" y="371920"/>
                  <a:pt x="1019553" y="371920"/>
                </a:cubicBezTo>
                <a:lnTo>
                  <a:pt x="1191260" y="200213"/>
                </a:lnTo>
                <a:cubicBezTo>
                  <a:pt x="1198345" y="193111"/>
                  <a:pt x="1198345" y="185960"/>
                  <a:pt x="1191260" y="1788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AIAAP4WAAANBgAArRgAABAAAAAmAAAACAAAAAEAAAAAAAAA"/>
              </a:ext>
            </a:extLst>
          </p:cNvSpPr>
          <p:nvPr>
            <p:ph type="sldNum" sz="quarter" idx="12"/>
          </p:nvPr>
        </p:nvSpPr>
        <p:spPr>
          <a:xfrm>
            <a:off x="398780" y="3737610"/>
            <a:ext cx="584835" cy="273685"/>
          </a:xfrm>
        </p:spPr>
        <p:txBody>
          <a:bodyPr/>
          <a:lstStyle/>
          <a:p>
            <a:pPr>
              <a:defRPr lang="en-us"/>
            </a:pPr>
            <a:fld id="{38C5E534-7AD5-9013-9B7D-8C46AB336DD9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9wsAAOECAAAUNQAAyg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NgJAAAUNQAAxhs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rPr lang="en-us" kern="1" cap="none"/>
              <a:t>Third level</a:t>
            </a:r>
            <a:endParaRPr lang="en-us" kern="1" cap="none"/>
          </a:p>
          <a:p>
            <a:pPr lvl="3">
              <a:defRPr lang="en-us"/>
            </a:pPr>
            <a:r>
              <a:rPr lang="en-us" kern="1" cap="none"/>
              <a:t>Fourth level</a:t>
            </a:r>
            <a:endParaRPr lang="en-us" kern="1" cap="none"/>
          </a:p>
          <a:p>
            <a:pPr lvl="4">
              <a:defRPr lang="en-us"/>
            </a:pPr>
            <a:r>
              <a:rPr lang="en-us" kern="1" cap="none"/>
              <a:t>Fifth level</a:t>
            </a:r>
            <a:endParaRPr lang="en-us" kern="1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i8AAEkcAAAYNQAA/h0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C5E232-7CD5-9014-9B7D-8A41AC336DDF}" type="datetime1">
              <a:t>7/8/2024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E8cAAAaLwAA/h0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WqCSZhMAAAAlAAAACwAAAA0AAAAA+////0wDAABPBwAAowU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////0wDAABPBwAAowUAABAAAAAmAAAACAAAAP//////////"/>
              </a:ext>
            </a:extLst>
          </p:cNvSpPr>
          <p:nvPr/>
        </p:nvSpPr>
        <p:spPr>
          <a:xfrm flipV="1">
            <a:off x="-3175" y="535940"/>
            <a:ext cx="1191260" cy="380365"/>
          </a:xfrm>
          <a:custGeom>
            <a:avLst/>
            <a:gdLst/>
            <a:ahLst/>
            <a:cxnLst/>
            <a:rect l="0" t="0" r="1191260" b="380365"/>
            <a:pathLst>
              <a:path w="1191260" h="380365">
                <a:moveTo>
                  <a:pt x="1191260" y="178809"/>
                </a:moveTo>
                <a:lnTo>
                  <a:pt x="1019553" y="7102"/>
                </a:lnTo>
                <a:cubicBezTo>
                  <a:pt x="1018393" y="5933"/>
                  <a:pt x="1016976" y="4792"/>
                  <a:pt x="1015817" y="3575"/>
                </a:cubicBezTo>
                <a:cubicBezTo>
                  <a:pt x="1012339" y="0"/>
                  <a:pt x="1008732" y="0"/>
                  <a:pt x="1005126" y="0"/>
                </a:cubicBezTo>
                <a:lnTo>
                  <a:pt x="937113" y="0"/>
                </a:lnTo>
                <a:lnTo>
                  <a:pt x="0" y="0"/>
                </a:lnTo>
                <a:cubicBezTo>
                  <a:pt x="1031" y="128563"/>
                  <a:pt x="2190" y="254464"/>
                  <a:pt x="3220" y="380365"/>
                </a:cubicBezTo>
                <a:lnTo>
                  <a:pt x="937113" y="380365"/>
                </a:lnTo>
                <a:lnTo>
                  <a:pt x="1005126" y="379071"/>
                </a:lnTo>
                <a:cubicBezTo>
                  <a:pt x="1008732" y="379071"/>
                  <a:pt x="1012339" y="375496"/>
                  <a:pt x="1015817" y="375496"/>
                </a:cubicBezTo>
                <a:cubicBezTo>
                  <a:pt x="1015817" y="371920"/>
                  <a:pt x="1019553" y="371920"/>
                  <a:pt x="1019553" y="371920"/>
                </a:cubicBezTo>
                <a:lnTo>
                  <a:pt x="1191260" y="200213"/>
                </a:lnTo>
                <a:cubicBezTo>
                  <a:pt x="1198345" y="193111"/>
                  <a:pt x="1198345" y="185960"/>
                  <a:pt x="1191260" y="1788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AIAAKIDAAANBgAAUgU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8C5B0DF-91D5-9046-9B7D-6713FE336D32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4ioAAOUCAAASNQAARhsAABAAAAAmAAAACAAAAIMAAAAAAAAA"/>
              </a:ext>
            </a:extLst>
          </p:cNvSpPr>
          <p:nvPr>
            <p:ph type="title"/>
          </p:nvPr>
        </p:nvSpPr>
        <p:spPr>
          <a:xfrm>
            <a:off x="6971030" y="470535"/>
            <a:ext cx="1656080" cy="396303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OUCAADUKQAARhsAABAAAAAmAAAACAAAAAMAAAAAAAAA"/>
              </a:ext>
            </a:extLst>
          </p:cNvSpPr>
          <p:nvPr>
            <p:ph idx="1"/>
          </p:nvPr>
        </p:nvSpPr>
        <p:spPr>
          <a:xfrm>
            <a:off x="1941830" y="470535"/>
            <a:ext cx="4857750" cy="396303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rPr lang="en-us" kern="1" cap="none"/>
              <a:t>Third level</a:t>
            </a:r>
            <a:endParaRPr lang="en-us" kern="1" cap="none"/>
          </a:p>
          <a:p>
            <a:pPr lvl="3">
              <a:defRPr lang="en-us"/>
            </a:pPr>
            <a:r>
              <a:rPr lang="en-us" kern="1" cap="none"/>
              <a:t>Fourth level</a:t>
            </a:r>
            <a:endParaRPr lang="en-us" kern="1" cap="none"/>
          </a:p>
          <a:p>
            <a:pPr lvl="4">
              <a:defRPr lang="en-us"/>
            </a:pPr>
            <a:r>
              <a:rPr lang="en-us" kern="1" cap="none"/>
              <a:t>Fifth level</a:t>
            </a:r>
            <a:endParaRPr lang="en-us" kern="1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i8AAEkcAAAYNQAA/h0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C5DA3D-73D5-902C-9B7D-857994336DD0}" type="datetime1">
              <a:t>7/8/2024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E8cAAAaLwAA/h0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WqCSZhMAAAAlAAAACwAAAA0AAAAA+////0wDAABPBwAAowU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////0wDAABPBwAAowUAABAAAAAmAAAACAAAAP//////////"/>
              </a:ext>
            </a:extLst>
          </p:cNvSpPr>
          <p:nvPr/>
        </p:nvSpPr>
        <p:spPr>
          <a:xfrm flipV="1">
            <a:off x="-3175" y="535940"/>
            <a:ext cx="1191260" cy="380365"/>
          </a:xfrm>
          <a:custGeom>
            <a:avLst/>
            <a:gdLst/>
            <a:ahLst/>
            <a:cxnLst/>
            <a:rect l="0" t="0" r="1191260" b="380365"/>
            <a:pathLst>
              <a:path w="1191260" h="380365">
                <a:moveTo>
                  <a:pt x="1191260" y="178809"/>
                </a:moveTo>
                <a:lnTo>
                  <a:pt x="1019553" y="7102"/>
                </a:lnTo>
                <a:cubicBezTo>
                  <a:pt x="1018393" y="5933"/>
                  <a:pt x="1016976" y="4792"/>
                  <a:pt x="1015817" y="3575"/>
                </a:cubicBezTo>
                <a:cubicBezTo>
                  <a:pt x="1012339" y="0"/>
                  <a:pt x="1008732" y="0"/>
                  <a:pt x="1005126" y="0"/>
                </a:cubicBezTo>
                <a:lnTo>
                  <a:pt x="937113" y="0"/>
                </a:lnTo>
                <a:lnTo>
                  <a:pt x="0" y="0"/>
                </a:lnTo>
                <a:cubicBezTo>
                  <a:pt x="1031" y="128563"/>
                  <a:pt x="2190" y="254464"/>
                  <a:pt x="3220" y="380365"/>
                </a:cubicBezTo>
                <a:lnTo>
                  <a:pt x="937113" y="380365"/>
                </a:lnTo>
                <a:lnTo>
                  <a:pt x="1005126" y="379071"/>
                </a:lnTo>
                <a:cubicBezTo>
                  <a:pt x="1008732" y="379071"/>
                  <a:pt x="1012339" y="375496"/>
                  <a:pt x="1015817" y="375496"/>
                </a:cubicBezTo>
                <a:cubicBezTo>
                  <a:pt x="1015817" y="371920"/>
                  <a:pt x="1019553" y="371920"/>
                  <a:pt x="1019553" y="371920"/>
                </a:cubicBezTo>
                <a:lnTo>
                  <a:pt x="1191260" y="200213"/>
                </a:lnTo>
                <a:cubicBezTo>
                  <a:pt x="1198345" y="193111"/>
                  <a:pt x="1198345" y="185960"/>
                  <a:pt x="1191260" y="1788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AIAAKIDAAANBgAAUgU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8C59B23-6DD5-906D-9B7D-9B38D5336DCE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9wsAAOECAAAUNQAAyg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NgJAAAUNQAARhsAABAAAAAmAAAACAAAAAEAAAAAAAAA"/>
              </a:ext>
            </a:extLst>
          </p:cNvSpPr>
          <p:nvPr>
            <p:ph idx="1"/>
          </p:nvPr>
        </p:nvSpPr>
        <p:spPr>
          <a:xfrm>
            <a:off x="1941830" y="1600200"/>
            <a:ext cx="6686550" cy="2833370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rPr lang="en-us" kern="1" cap="none"/>
              <a:t>Third level</a:t>
            </a:r>
            <a:endParaRPr lang="en-us" kern="1" cap="none"/>
          </a:p>
          <a:p>
            <a:pPr lvl="3">
              <a:defRPr lang="en-us"/>
            </a:pPr>
            <a:r>
              <a:rPr lang="en-us" kern="1" cap="none"/>
              <a:t>Fourth level</a:t>
            </a:r>
            <a:endParaRPr lang="en-us" kern="1" cap="none"/>
          </a:p>
          <a:p>
            <a:pPr lvl="4">
              <a:defRPr lang="en-us"/>
            </a:pPr>
            <a:r>
              <a:rPr lang="en-us" kern="1" cap="none"/>
              <a:t>Fifth level</a:t>
            </a:r>
            <a:endParaRPr lang="en-us" kern="1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i8AAEkcAAAYNQAA/h0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C5EE3B-75D5-9018-9B7D-834DA0336DD6}" type="datetime1">
              <a:t>7/8/2024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IjEL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E8cAAAaLwAA/h0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WqCSZhMAAAAlAAAACwAAAA0AAAAA+////0wDAABPBwAAowU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B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////0wDAABPBwAAowUAABAAAAAmAAAACAAAAP//////////"/>
              </a:ext>
            </a:extLst>
          </p:cNvSpPr>
          <p:nvPr/>
        </p:nvSpPr>
        <p:spPr>
          <a:xfrm flipV="1">
            <a:off x="-3175" y="535940"/>
            <a:ext cx="1191260" cy="380365"/>
          </a:xfrm>
          <a:custGeom>
            <a:avLst/>
            <a:gdLst/>
            <a:ahLst/>
            <a:cxnLst/>
            <a:rect l="0" t="0" r="1191260" b="380365"/>
            <a:pathLst>
              <a:path w="1191260" h="380365">
                <a:moveTo>
                  <a:pt x="1191260" y="178809"/>
                </a:moveTo>
                <a:lnTo>
                  <a:pt x="1019553" y="7102"/>
                </a:lnTo>
                <a:cubicBezTo>
                  <a:pt x="1018393" y="5933"/>
                  <a:pt x="1016976" y="4792"/>
                  <a:pt x="1015817" y="3575"/>
                </a:cubicBezTo>
                <a:cubicBezTo>
                  <a:pt x="1012339" y="0"/>
                  <a:pt x="1008732" y="0"/>
                  <a:pt x="1005126" y="0"/>
                </a:cubicBezTo>
                <a:lnTo>
                  <a:pt x="937113" y="0"/>
                </a:lnTo>
                <a:lnTo>
                  <a:pt x="0" y="0"/>
                </a:lnTo>
                <a:cubicBezTo>
                  <a:pt x="1031" y="128563"/>
                  <a:pt x="2190" y="254464"/>
                  <a:pt x="3220" y="380365"/>
                </a:cubicBezTo>
                <a:lnTo>
                  <a:pt x="937113" y="380365"/>
                </a:lnTo>
                <a:lnTo>
                  <a:pt x="1005126" y="379071"/>
                </a:lnTo>
                <a:cubicBezTo>
                  <a:pt x="1008732" y="379071"/>
                  <a:pt x="1012339" y="375496"/>
                  <a:pt x="1015817" y="375496"/>
                </a:cubicBezTo>
                <a:cubicBezTo>
                  <a:pt x="1015817" y="371920"/>
                  <a:pt x="1019553" y="371920"/>
                  <a:pt x="1019553" y="371920"/>
                </a:cubicBezTo>
                <a:lnTo>
                  <a:pt x="1191260" y="200213"/>
                </a:lnTo>
                <a:cubicBezTo>
                  <a:pt x="1198345" y="193111"/>
                  <a:pt x="1198345" y="185960"/>
                  <a:pt x="1191260" y="1788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AIAAKIDAAANBgAAUgU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8C5FA9E-D0D5-900C-9B7D-2659B4336D73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IAJAAAUNQAARhAAABAAAAAmAAAACAAAAIGAAAAAAAAA"/>
              </a:ext>
            </a:extLst>
          </p:cNvSpPr>
          <p:nvPr>
            <p:ph type="title"/>
          </p:nvPr>
        </p:nvSpPr>
        <p:spPr>
          <a:xfrm>
            <a:off x="1941830" y="1544320"/>
            <a:ext cx="6686550" cy="110109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30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EkQAAAUNQAAQhQAABAAAAAmAAAACAAAAAGAAAAAAAAA"/>
              </a:ext>
            </a:extLst>
          </p:cNvSpPr>
          <p:nvPr>
            <p:ph idx="1"/>
          </p:nvPr>
        </p:nvSpPr>
        <p:spPr>
          <a:xfrm>
            <a:off x="1941830" y="2647315"/>
            <a:ext cx="6686550" cy="645795"/>
          </a:xfrm>
        </p:spPr>
        <p:txBody>
          <a:bodyPr/>
          <a:lstStyle>
            <a:lvl1pPr marL="0" indent="0" algn="l">
              <a:buNone/>
              <a:defRPr lang="en-us" sz="1500" cap="none">
                <a:solidFill>
                  <a:srgbClr val="595959"/>
                </a:solidFill>
              </a:defRPr>
            </a:lvl1pPr>
            <a:lvl2pPr marL="342900" indent="0">
              <a:buNone/>
              <a:defRPr lang="en-us" sz="1350" cap="none">
                <a:solidFill>
                  <a:srgbClr val="8C8C8C"/>
                </a:solidFill>
              </a:defRPr>
            </a:lvl2pPr>
            <a:lvl3pPr marL="685800" indent="0">
              <a:buNone/>
              <a:defRPr lang="en-us" sz="1200" cap="none">
                <a:solidFill>
                  <a:srgbClr val="8C8C8C"/>
                </a:solidFill>
              </a:defRPr>
            </a:lvl3pPr>
            <a:lvl4pPr marL="1028700" indent="0">
              <a:buNone/>
              <a:defRPr lang="en-us" sz="1050" cap="none">
                <a:solidFill>
                  <a:srgbClr val="8C8C8C"/>
                </a:solidFill>
              </a:defRPr>
            </a:lvl4pPr>
            <a:lvl5pPr marL="1371600" indent="0">
              <a:buNone/>
              <a:defRPr lang="en-us" sz="1050" cap="none">
                <a:solidFill>
                  <a:srgbClr val="8C8C8C"/>
                </a:solidFill>
              </a:defRPr>
            </a:lvl5pPr>
            <a:lvl6pPr marL="1714500" indent="0">
              <a:buNone/>
              <a:defRPr lang="en-us" sz="1050" cap="none">
                <a:solidFill>
                  <a:srgbClr val="8C8C8C"/>
                </a:solidFill>
              </a:defRPr>
            </a:lvl6pPr>
            <a:lvl7pPr marL="2057400" indent="0">
              <a:buNone/>
              <a:defRPr lang="en-us" sz="1050" cap="none">
                <a:solidFill>
                  <a:srgbClr val="8C8C8C"/>
                </a:solidFill>
              </a:defRPr>
            </a:lvl7pPr>
            <a:lvl8pPr marL="2400300" indent="0">
              <a:buNone/>
              <a:defRPr lang="en-us" sz="1050" cap="none">
                <a:solidFill>
                  <a:srgbClr val="8C8C8C"/>
                </a:solidFill>
              </a:defRPr>
            </a:lvl8pPr>
            <a:lvl9pPr marL="2743200" indent="0">
              <a:buNone/>
              <a:defRPr lang="en-us" sz="105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JBoJ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i8AAEkcAAAYNQAA/h0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C5A914-5AD5-905F-9B7D-AC0AE7336DF9}" type="datetime1">
              <a:t>7/8/2024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LgBes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E8cAAAaLwAA/h0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WqCSZhMAAAAlAAAACwAAAA0AAAAA+////6oOAABPBwAAARE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////6oOAABPBwAAAREAABAAAAAmAAAACAAAAP//////////"/>
              </a:ext>
            </a:extLst>
          </p:cNvSpPr>
          <p:nvPr/>
        </p:nvSpPr>
        <p:spPr>
          <a:xfrm flipV="1">
            <a:off x="-3175" y="2383790"/>
            <a:ext cx="1191260" cy="380365"/>
          </a:xfrm>
          <a:custGeom>
            <a:avLst/>
            <a:gdLst/>
            <a:ahLst/>
            <a:cxnLst/>
            <a:rect l="0" t="0" r="1191260" b="380365"/>
            <a:pathLst>
              <a:path w="1191260" h="380365">
                <a:moveTo>
                  <a:pt x="1191260" y="178809"/>
                </a:moveTo>
                <a:lnTo>
                  <a:pt x="1019553" y="7102"/>
                </a:lnTo>
                <a:cubicBezTo>
                  <a:pt x="1018393" y="5933"/>
                  <a:pt x="1016976" y="4792"/>
                  <a:pt x="1015817" y="3575"/>
                </a:cubicBezTo>
                <a:cubicBezTo>
                  <a:pt x="1012339" y="0"/>
                  <a:pt x="1008732" y="0"/>
                  <a:pt x="1005126" y="0"/>
                </a:cubicBezTo>
                <a:lnTo>
                  <a:pt x="937113" y="0"/>
                </a:lnTo>
                <a:lnTo>
                  <a:pt x="0" y="0"/>
                </a:lnTo>
                <a:cubicBezTo>
                  <a:pt x="1031" y="128563"/>
                  <a:pt x="2190" y="254464"/>
                  <a:pt x="3220" y="380365"/>
                </a:cubicBezTo>
                <a:lnTo>
                  <a:pt x="937113" y="380365"/>
                </a:lnTo>
                <a:lnTo>
                  <a:pt x="1005126" y="379071"/>
                </a:lnTo>
                <a:cubicBezTo>
                  <a:pt x="1008732" y="379071"/>
                  <a:pt x="1012339" y="375496"/>
                  <a:pt x="1015817" y="375496"/>
                </a:cubicBezTo>
                <a:cubicBezTo>
                  <a:pt x="1015817" y="371920"/>
                  <a:pt x="1019553" y="371920"/>
                  <a:pt x="1019553" y="371920"/>
                </a:cubicBezTo>
                <a:lnTo>
                  <a:pt x="1191260" y="200213"/>
                </a:lnTo>
                <a:cubicBezTo>
                  <a:pt x="1198345" y="193111"/>
                  <a:pt x="1198345" y="185960"/>
                  <a:pt x="1191260" y="1788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9yZ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AIAAPgOAAANBgAApxAAABAAAAAmAAAACAAAAAEAAAAAAAAA"/>
              </a:ext>
            </a:extLst>
          </p:cNvSpPr>
          <p:nvPr>
            <p:ph type="sldNum" sz="quarter" idx="12"/>
          </p:nvPr>
        </p:nvSpPr>
        <p:spPr>
          <a:xfrm>
            <a:off x="398780" y="2433320"/>
            <a:ext cx="584835" cy="273685"/>
          </a:xfrm>
        </p:spPr>
        <p:txBody>
          <a:bodyPr/>
          <a:lstStyle/>
          <a:p>
            <a:pPr>
              <a:defRPr lang="en-us"/>
            </a:pPr>
            <a:fld id="{38C5E3DE-90D5-9015-9B7D-6640AD336D33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BDhL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9wsAAOECAAAUNQAAyg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NgJAADZHwAARhsAABAAAAAmAAAACAAAAAEgAAAAAAAA"/>
              </a:ext>
            </a:extLst>
          </p:cNvSpPr>
          <p:nvPr>
            <p:ph idx="1"/>
          </p:nvPr>
        </p:nvSpPr>
        <p:spPr>
          <a:xfrm>
            <a:off x="1941830" y="1600200"/>
            <a:ext cx="3235325" cy="28333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rPr lang="en-us" kern="1" cap="none"/>
              <a:t>Third level</a:t>
            </a:r>
            <a:endParaRPr lang="en-us" kern="1" cap="none"/>
          </a:p>
          <a:p>
            <a:pPr lvl="3">
              <a:defRPr lang="en-us"/>
            </a:pPr>
            <a:r>
              <a:rPr lang="en-us" kern="1" cap="none"/>
              <a:t>Fourth level</a:t>
            </a:r>
            <a:endParaRPr lang="en-us" kern="1" cap="none"/>
          </a:p>
          <a:p>
            <a:pPr lvl="4">
              <a:defRPr lang="en-us"/>
            </a:pPr>
            <a:r>
              <a:rPr lang="en-us" kern="1" cap="none"/>
              <a:t>Fifth level</a:t>
            </a:r>
            <a:endParaRPr lang="en-us" kern="1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SEAAM8JAAAUNQAAPRsAABAAAAAmAAAACAAAAAEgAAAAAAAA"/>
              </a:ext>
            </a:extLst>
          </p:cNvSpPr>
          <p:nvPr>
            <p:ph idx="2"/>
          </p:nvPr>
        </p:nvSpPr>
        <p:spPr>
          <a:xfrm>
            <a:off x="5393055" y="1594485"/>
            <a:ext cx="3235325" cy="28333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rPr lang="en-us" kern="1" cap="none"/>
              <a:t>Third level</a:t>
            </a:r>
            <a:endParaRPr lang="en-us" kern="1" cap="none"/>
          </a:p>
          <a:p>
            <a:pPr lvl="3">
              <a:defRPr lang="en-us"/>
            </a:pPr>
            <a:r>
              <a:rPr lang="en-us" kern="1" cap="none"/>
              <a:t>Fourth level</a:t>
            </a:r>
            <a:endParaRPr lang="en-us" kern="1" cap="none"/>
          </a:p>
          <a:p>
            <a:pPr lvl="4">
              <a:defRPr lang="en-us"/>
            </a:pPr>
            <a:r>
              <a:rPr lang="en-us" kern="1" cap="none"/>
              <a:t>Fifth level</a:t>
            </a:r>
            <a:endParaRPr lang="en-us" kern="1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HMAK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i8AAEkcAAAYNQAA/h0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C5B09F-D1D5-9046-9B7D-2713FE336D72}" type="datetime1">
              <a:t>7/8/2024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E8cAAAaLwAA/h0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WqCSZhMAAAAlAAAACwAAAA0AAAAA+////0wDAABPBwAAowU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////0wDAABPBwAAowUAABAAAAAmAAAACAAAAP//////////"/>
              </a:ext>
            </a:extLst>
          </p:cNvSpPr>
          <p:nvPr/>
        </p:nvSpPr>
        <p:spPr>
          <a:xfrm flipV="1">
            <a:off x="-3175" y="535940"/>
            <a:ext cx="1191260" cy="380365"/>
          </a:xfrm>
          <a:custGeom>
            <a:avLst/>
            <a:gdLst/>
            <a:ahLst/>
            <a:cxnLst/>
            <a:rect l="0" t="0" r="1191260" b="380365"/>
            <a:pathLst>
              <a:path w="1191260" h="380365">
                <a:moveTo>
                  <a:pt x="1191260" y="178809"/>
                </a:moveTo>
                <a:lnTo>
                  <a:pt x="1019553" y="7102"/>
                </a:lnTo>
                <a:cubicBezTo>
                  <a:pt x="1018393" y="5933"/>
                  <a:pt x="1016976" y="4792"/>
                  <a:pt x="1015817" y="3575"/>
                </a:cubicBezTo>
                <a:cubicBezTo>
                  <a:pt x="1012339" y="0"/>
                  <a:pt x="1008732" y="0"/>
                  <a:pt x="1005126" y="0"/>
                </a:cubicBezTo>
                <a:lnTo>
                  <a:pt x="937113" y="0"/>
                </a:lnTo>
                <a:lnTo>
                  <a:pt x="0" y="0"/>
                </a:lnTo>
                <a:cubicBezTo>
                  <a:pt x="1031" y="128563"/>
                  <a:pt x="2190" y="254464"/>
                  <a:pt x="3220" y="380365"/>
                </a:cubicBezTo>
                <a:lnTo>
                  <a:pt x="937113" y="380365"/>
                </a:lnTo>
                <a:lnTo>
                  <a:pt x="1005126" y="379071"/>
                </a:lnTo>
                <a:cubicBezTo>
                  <a:pt x="1008732" y="379071"/>
                  <a:pt x="1012339" y="375496"/>
                  <a:pt x="1015817" y="375496"/>
                </a:cubicBezTo>
                <a:cubicBezTo>
                  <a:pt x="1015817" y="371920"/>
                  <a:pt x="1019553" y="371920"/>
                  <a:pt x="1019553" y="371920"/>
                </a:cubicBezTo>
                <a:lnTo>
                  <a:pt x="1191260" y="200213"/>
                </a:lnTo>
                <a:cubicBezTo>
                  <a:pt x="1198345" y="193111"/>
                  <a:pt x="1198345" y="185960"/>
                  <a:pt x="1191260" y="1788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AIAAKIDAAANBgAAUgU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8C5A016-58D5-9056-9B7D-AE03EE336DFB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GTy23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9wsAAOECAAAUNQAAyg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J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0AABoJAAD8HwAAwwsAABAAAAAmAAAACAAAAIGgAAAAAAAA"/>
              </a:ext>
            </a:extLst>
          </p:cNvSpPr>
          <p:nvPr>
            <p:ph idx="1"/>
          </p:nvPr>
        </p:nvSpPr>
        <p:spPr>
          <a:xfrm>
            <a:off x="2204720" y="1479550"/>
            <a:ext cx="2994660" cy="43243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1800" b="0" cap="none"/>
            </a:lvl1pPr>
            <a:lvl2pPr marL="342900" indent="0">
              <a:buNone/>
              <a:defRPr lang="en-us" sz="1500" b="1" cap="none"/>
            </a:lvl2pPr>
            <a:lvl3pPr marL="685800" indent="0">
              <a:buNone/>
              <a:defRPr lang="en-us" sz="1350" b="1" cap="none"/>
            </a:lvl3pPr>
            <a:lvl4pPr marL="1028700" indent="0">
              <a:buNone/>
              <a:defRPr lang="en-us" sz="1200" b="1" cap="none"/>
            </a:lvl4pPr>
            <a:lvl5pPr marL="1371600" indent="0">
              <a:buNone/>
              <a:defRPr lang="en-us" sz="1200" b="1" cap="none"/>
            </a:lvl5pPr>
            <a:lvl6pPr marL="1714500" indent="0">
              <a:buNone/>
              <a:defRPr lang="en-us" sz="1200" b="1" cap="none"/>
            </a:lvl6pPr>
            <a:lvl7pPr marL="2057400" indent="0">
              <a:buNone/>
              <a:defRPr lang="en-us" sz="1200" b="1" cap="none"/>
            </a:lvl7pPr>
            <a:lvl8pPr marL="2400300" indent="0">
              <a:buNone/>
              <a:defRPr lang="en-us" sz="1200" b="1" cap="none"/>
            </a:lvl8pPr>
            <a:lvl9pPr marL="2743200" indent="0">
              <a:buNone/>
              <a:defRPr lang="en-us" sz="12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Cj+7Q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MMLAAD8HwAAPBsAABAAAAAmAAAACAAAAAEgAAAAAAAA"/>
              </a:ext>
            </a:extLst>
          </p:cNvSpPr>
          <p:nvPr>
            <p:ph idx="2"/>
          </p:nvPr>
        </p:nvSpPr>
        <p:spPr>
          <a:xfrm>
            <a:off x="1941830" y="1911985"/>
            <a:ext cx="3257550" cy="251523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rPr lang="en-us" kern="1" cap="none"/>
              <a:t>Third level</a:t>
            </a:r>
            <a:endParaRPr lang="en-us" kern="1" cap="none"/>
          </a:p>
          <a:p>
            <a:pPr lvl="3">
              <a:defRPr lang="en-us"/>
            </a:pPr>
            <a:r>
              <a:rPr lang="en-us" kern="1" cap="none"/>
              <a:t>Fourth level</a:t>
            </a:r>
            <a:endParaRPr lang="en-us" kern="1" cap="none"/>
          </a:p>
          <a:p>
            <a:pPr lvl="4">
              <a:defRPr lang="en-us"/>
            </a:pPr>
            <a:r>
              <a:rPr lang="en-us" kern="1" cap="none"/>
              <a:t>Fifth level</a:t>
            </a:r>
            <a:endParaRPr lang="en-us" kern="1" cap="none"/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Ez5L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iIAABYJAAAVNQAAvwsAABAAAAAmAAAACAAAAIGgAAAAAAAA"/>
              </a:ext>
            </a:extLst>
          </p:cNvSpPr>
          <p:nvPr>
            <p:ph idx="3"/>
          </p:nvPr>
        </p:nvSpPr>
        <p:spPr>
          <a:xfrm>
            <a:off x="5629910" y="1477010"/>
            <a:ext cx="2999105" cy="43243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1800" b="0" cap="none"/>
            </a:lvl1pPr>
            <a:lvl2pPr marL="342900" indent="0">
              <a:buNone/>
              <a:defRPr lang="en-us" sz="1500" b="1" cap="none"/>
            </a:lvl2pPr>
            <a:lvl3pPr marL="685800" indent="0">
              <a:buNone/>
              <a:defRPr lang="en-us" sz="1350" b="1" cap="none"/>
            </a:lvl3pPr>
            <a:lvl4pPr marL="1028700" indent="0">
              <a:buNone/>
              <a:defRPr lang="en-us" sz="1200" b="1" cap="none"/>
            </a:lvl4pPr>
            <a:lvl5pPr marL="1371600" indent="0">
              <a:buNone/>
              <a:defRPr lang="en-us" sz="1200" b="1" cap="none"/>
            </a:lvl5pPr>
            <a:lvl6pPr marL="1714500" indent="0">
              <a:buNone/>
              <a:defRPr lang="en-us" sz="1200" b="1" cap="none"/>
            </a:lvl6pPr>
            <a:lvl7pPr marL="2057400" indent="0">
              <a:buNone/>
              <a:defRPr lang="en-us" sz="1200" b="1" cap="none"/>
            </a:lvl7pPr>
            <a:lvl8pPr marL="2400300" indent="0">
              <a:buNone/>
              <a:defRPr lang="en-us" sz="1200" b="1" cap="none"/>
            </a:lvl8pPr>
            <a:lvl9pPr marL="2743200" indent="0">
              <a:buNone/>
              <a:defRPr lang="en-us" sz="12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ESEAAL8LAAAVNQAAOBsAABAAAAAmAAAACAAAAAEgAAAAAAAA"/>
              </a:ext>
            </a:extLst>
          </p:cNvSpPr>
          <p:nvPr>
            <p:ph idx="4"/>
          </p:nvPr>
        </p:nvSpPr>
        <p:spPr>
          <a:xfrm>
            <a:off x="5375275" y="1909445"/>
            <a:ext cx="3253740" cy="251523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rPr lang="en-us" kern="1" cap="none"/>
              <a:t>Third level</a:t>
            </a:r>
            <a:endParaRPr lang="en-us" kern="1" cap="none"/>
          </a:p>
          <a:p>
            <a:pPr lvl="3">
              <a:defRPr lang="en-us"/>
            </a:pPr>
            <a:r>
              <a:rPr lang="en-us" kern="1" cap="none"/>
              <a:t>Fourth level</a:t>
            </a:r>
            <a:endParaRPr lang="en-us" kern="1" cap="none"/>
          </a:p>
          <a:p>
            <a:pPr lvl="4">
              <a:defRPr lang="en-us"/>
            </a:pPr>
            <a:r>
              <a:rPr lang="en-us" kern="1" cap="none"/>
              <a:t>Fifth level</a:t>
            </a:r>
            <a:endParaRPr lang="en-us" kern="1" cap="none"/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i8AAEkcAAAYNQAA/h0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C5E9B1-FFD5-901F-9B7D-094AA7336D5C}" type="datetime1">
              <a:t>7/8/2024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E8cAAAaLwAA/h0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9" name="Freeform 11"/>
          <p:cNvSpPr>
            <a:extLst>
              <a:ext uri="smNativeData">
                <pr:smNativeData xmlns:pr="smNativeData" xmlns="smNativeData" val="SMDATA_15_WqCSZhMAAAAlAAAACwAAAA0AAAAA+////0wDAABPBwAAowU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BZlC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////0wDAABPBwAAowUAABAAAAAmAAAACAAAAP//////////"/>
              </a:ext>
            </a:extLst>
          </p:cNvSpPr>
          <p:nvPr/>
        </p:nvSpPr>
        <p:spPr>
          <a:xfrm flipV="1">
            <a:off x="-3175" y="535940"/>
            <a:ext cx="1191260" cy="380365"/>
          </a:xfrm>
          <a:custGeom>
            <a:avLst/>
            <a:gdLst/>
            <a:ahLst/>
            <a:cxnLst/>
            <a:rect l="0" t="0" r="1191260" b="380365"/>
            <a:pathLst>
              <a:path w="1191260" h="380365">
                <a:moveTo>
                  <a:pt x="1191260" y="178809"/>
                </a:moveTo>
                <a:lnTo>
                  <a:pt x="1019553" y="7102"/>
                </a:lnTo>
                <a:cubicBezTo>
                  <a:pt x="1018393" y="5933"/>
                  <a:pt x="1016976" y="4792"/>
                  <a:pt x="1015817" y="3575"/>
                </a:cubicBezTo>
                <a:cubicBezTo>
                  <a:pt x="1012339" y="0"/>
                  <a:pt x="1008732" y="0"/>
                  <a:pt x="1005126" y="0"/>
                </a:cubicBezTo>
                <a:lnTo>
                  <a:pt x="937113" y="0"/>
                </a:lnTo>
                <a:lnTo>
                  <a:pt x="0" y="0"/>
                </a:lnTo>
                <a:cubicBezTo>
                  <a:pt x="1031" y="128563"/>
                  <a:pt x="2190" y="254464"/>
                  <a:pt x="3220" y="380365"/>
                </a:cubicBezTo>
                <a:lnTo>
                  <a:pt x="937113" y="380365"/>
                </a:lnTo>
                <a:lnTo>
                  <a:pt x="1005126" y="379071"/>
                </a:lnTo>
                <a:cubicBezTo>
                  <a:pt x="1008732" y="379071"/>
                  <a:pt x="1012339" y="375496"/>
                  <a:pt x="1015817" y="375496"/>
                </a:cubicBezTo>
                <a:cubicBezTo>
                  <a:pt x="1015817" y="371920"/>
                  <a:pt x="1019553" y="371920"/>
                  <a:pt x="1019553" y="371920"/>
                </a:cubicBezTo>
                <a:lnTo>
                  <a:pt x="1191260" y="200213"/>
                </a:lnTo>
                <a:cubicBezTo>
                  <a:pt x="1198345" y="193111"/>
                  <a:pt x="1198345" y="185960"/>
                  <a:pt x="1191260" y="1788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10" name="Slide Number Placeholder 5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E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AIAAKIDAAANBgAAUgU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8C5CD0F-41D5-903B-9B7D-B76E83336DE2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9wsAAOECAAAUNQAAyg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i8AAEkcAAAYNQAA/h0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C5A8FA-B4D5-905E-9B7D-420BE6336D17}" type="datetime1">
              <a:t/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MBzo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E8cAAAaLwAA/h0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5" name="Freeform 11"/>
          <p:cNvSpPr>
            <a:extLst>
              <a:ext uri="smNativeData">
                <pr:smNativeData xmlns:pr="smNativeData" xmlns="smNativeData" val="SMDATA_15_WqCSZhMAAAAlAAAACwAAAA0AAAAA+////0wDAABPBwAAowU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TAQBf///wEAAAAAAAAAAAAAAAAAAAAAAAAAAAAAAAAAAAAAAAAAAAAAAAJ/f38A4+rPA8zMzADAwP8Af39/AAAAAAAAAAAAAAAAAAAAAAAAAAAAIQAAABgAAAAUAAAA+////0wDAABPBwAAowUAABAAAAAmAAAACAAAAP//////////"/>
              </a:ext>
            </a:extLst>
          </p:cNvSpPr>
          <p:nvPr/>
        </p:nvSpPr>
        <p:spPr>
          <a:xfrm flipV="1">
            <a:off x="-3175" y="535940"/>
            <a:ext cx="1191260" cy="380365"/>
          </a:xfrm>
          <a:custGeom>
            <a:avLst/>
            <a:gdLst/>
            <a:ahLst/>
            <a:cxnLst/>
            <a:rect l="0" t="0" r="1191260" b="380365"/>
            <a:pathLst>
              <a:path w="1191260" h="380365">
                <a:moveTo>
                  <a:pt x="1191260" y="178809"/>
                </a:moveTo>
                <a:lnTo>
                  <a:pt x="1019553" y="7102"/>
                </a:lnTo>
                <a:cubicBezTo>
                  <a:pt x="1018393" y="5933"/>
                  <a:pt x="1016976" y="4792"/>
                  <a:pt x="1015817" y="3575"/>
                </a:cubicBezTo>
                <a:cubicBezTo>
                  <a:pt x="1012339" y="0"/>
                  <a:pt x="1008732" y="0"/>
                  <a:pt x="1005126" y="0"/>
                </a:cubicBezTo>
                <a:lnTo>
                  <a:pt x="937113" y="0"/>
                </a:lnTo>
                <a:lnTo>
                  <a:pt x="0" y="0"/>
                </a:lnTo>
                <a:cubicBezTo>
                  <a:pt x="1031" y="128563"/>
                  <a:pt x="2190" y="254464"/>
                  <a:pt x="3220" y="380365"/>
                </a:cubicBezTo>
                <a:lnTo>
                  <a:pt x="937113" y="380365"/>
                </a:lnTo>
                <a:lnTo>
                  <a:pt x="1005126" y="379071"/>
                </a:lnTo>
                <a:cubicBezTo>
                  <a:pt x="1008732" y="379071"/>
                  <a:pt x="1012339" y="375496"/>
                  <a:pt x="1015817" y="375496"/>
                </a:cubicBezTo>
                <a:cubicBezTo>
                  <a:pt x="1015817" y="371920"/>
                  <a:pt x="1019553" y="371920"/>
                  <a:pt x="1019553" y="371920"/>
                </a:cubicBezTo>
                <a:lnTo>
                  <a:pt x="1191260" y="200213"/>
                </a:lnTo>
                <a:cubicBezTo>
                  <a:pt x="1198345" y="193111"/>
                  <a:pt x="1198345" y="185960"/>
                  <a:pt x="1191260" y="1788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6" name="Slide Number Placeholder 4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AIAAKIDAAANBgAAUgU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8C59348-06D5-9065-9B7D-F030DD336DA5}" type="slidenum">
              <a:rPr lang="en-in" cap="none"/>
              <a:t/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i8AAEkcAAAYNQAA/h0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C589F0-BED5-907F-9B7D-482AC7336D1D}" type="datetime1">
              <a:t>7/8/2024</a:t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E8cAAAaLwAA/h0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4" name="Freeform 11"/>
          <p:cNvSpPr>
            <a:extLst>
              <a:ext uri="smNativeData">
                <pr:smNativeData xmlns:pr="smNativeData" xmlns="smNativeData" val="SMDATA_15_WqCSZhMAAAAlAAAACwAAAA0AAAAA+////0wDAABPBwAAowU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////0wDAABPBwAAowUAABAAAAAmAAAACAAAAP//////////"/>
              </a:ext>
            </a:extLst>
          </p:cNvSpPr>
          <p:nvPr/>
        </p:nvSpPr>
        <p:spPr>
          <a:xfrm flipV="1">
            <a:off x="-3175" y="535940"/>
            <a:ext cx="1191260" cy="380365"/>
          </a:xfrm>
          <a:custGeom>
            <a:avLst/>
            <a:gdLst/>
            <a:ahLst/>
            <a:cxnLst/>
            <a:rect l="0" t="0" r="1191260" b="380365"/>
            <a:pathLst>
              <a:path w="1191260" h="380365">
                <a:moveTo>
                  <a:pt x="1191260" y="178809"/>
                </a:moveTo>
                <a:lnTo>
                  <a:pt x="1019553" y="7102"/>
                </a:lnTo>
                <a:cubicBezTo>
                  <a:pt x="1018393" y="5933"/>
                  <a:pt x="1016976" y="4792"/>
                  <a:pt x="1015817" y="3575"/>
                </a:cubicBezTo>
                <a:cubicBezTo>
                  <a:pt x="1012339" y="0"/>
                  <a:pt x="1008732" y="0"/>
                  <a:pt x="1005126" y="0"/>
                </a:cubicBezTo>
                <a:lnTo>
                  <a:pt x="937113" y="0"/>
                </a:lnTo>
                <a:lnTo>
                  <a:pt x="0" y="0"/>
                </a:lnTo>
                <a:cubicBezTo>
                  <a:pt x="1031" y="128563"/>
                  <a:pt x="2190" y="254464"/>
                  <a:pt x="3220" y="380365"/>
                </a:cubicBezTo>
                <a:lnTo>
                  <a:pt x="937113" y="380365"/>
                </a:lnTo>
                <a:lnTo>
                  <a:pt x="1005126" y="379071"/>
                </a:lnTo>
                <a:cubicBezTo>
                  <a:pt x="1008732" y="379071"/>
                  <a:pt x="1012339" y="375496"/>
                  <a:pt x="1015817" y="375496"/>
                </a:cubicBezTo>
                <a:cubicBezTo>
                  <a:pt x="1015817" y="371920"/>
                  <a:pt x="1019553" y="371920"/>
                  <a:pt x="1019553" y="371920"/>
                </a:cubicBezTo>
                <a:lnTo>
                  <a:pt x="1191260" y="200213"/>
                </a:lnTo>
                <a:cubicBezTo>
                  <a:pt x="1198345" y="193111"/>
                  <a:pt x="1198345" y="185960"/>
                  <a:pt x="1191260" y="1788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5" name="Slide Number Placeholder 3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AIAAKIDAAANBgAAUgU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8C5DCAE-E0D5-902A-9B7D-167F92336D43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A8CAAAeHAAAkAYAABAAAAAmAAAACAAAAIGAAAAAAAAA"/>
              </a:ext>
            </a:extLst>
          </p:cNvSpPr>
          <p:nvPr>
            <p:ph type="title"/>
          </p:nvPr>
        </p:nvSpPr>
        <p:spPr>
          <a:xfrm>
            <a:off x="1941830" y="334645"/>
            <a:ext cx="2628900" cy="7321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5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B0AAA8CAAAUNQAACxsAABAAAAAmAAAACAAAAIEgAAAAAAAA"/>
              </a:ext>
            </a:extLst>
          </p:cNvSpPr>
          <p:nvPr>
            <p:ph idx="1"/>
          </p:nvPr>
        </p:nvSpPr>
        <p:spPr>
          <a:xfrm>
            <a:off x="4742180" y="334645"/>
            <a:ext cx="3886200" cy="406146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rPr lang="en-us" kern="1" cap="none"/>
              <a:t>Third level</a:t>
            </a:r>
            <a:endParaRPr lang="en-us" kern="1" cap="none"/>
          </a:p>
          <a:p>
            <a:pPr lvl="3">
              <a:defRPr lang="en-us"/>
            </a:pPr>
            <a:r>
              <a:rPr lang="en-us" kern="1" cap="none"/>
              <a:t>Fourth level</a:t>
            </a:r>
            <a:endParaRPr lang="en-us" kern="1" cap="none"/>
          </a:p>
          <a:p>
            <a:pPr lvl="4">
              <a:defRPr lang="en-us"/>
            </a:pPr>
            <a:r>
              <a:rPr lang="en-us" kern="1" cap="none"/>
              <a:t>Fifth level</a:t>
            </a:r>
            <a:endParaRPr lang="en-us" kern="1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GAHAAAeHAAAChsAABAAAAAmAAAACAAAAAGAAAAAAAAA"/>
              </a:ext>
            </a:extLst>
          </p:cNvSpPr>
          <p:nvPr>
            <p:ph idx="2"/>
          </p:nvPr>
        </p:nvSpPr>
        <p:spPr>
          <a:xfrm>
            <a:off x="1941830" y="1198880"/>
            <a:ext cx="2628900" cy="3196590"/>
          </a:xfrm>
        </p:spPr>
        <p:txBody>
          <a:bodyPr/>
          <a:lstStyle>
            <a:lvl1pPr marL="0" indent="0">
              <a:buNone/>
              <a:defRPr lang="en-us" sz="1050" cap="none"/>
            </a:lvl1pPr>
            <a:lvl2pPr marL="342900" indent="0">
              <a:buNone/>
              <a:defRPr lang="en-us" sz="900" cap="none"/>
            </a:lvl2pPr>
            <a:lvl3pPr marL="685800" indent="0">
              <a:buNone/>
              <a:defRPr lang="en-us" sz="750" cap="none"/>
            </a:lvl3pPr>
            <a:lvl4pPr marL="1028700" indent="0">
              <a:buNone/>
              <a:defRPr lang="en-us" sz="675" cap="none"/>
            </a:lvl4pPr>
            <a:lvl5pPr marL="1371600" indent="0">
              <a:buNone/>
              <a:defRPr lang="en-us" sz="675" cap="none"/>
            </a:lvl5pPr>
            <a:lvl6pPr marL="1714500" indent="0">
              <a:buNone/>
              <a:defRPr lang="en-us" sz="675" cap="none"/>
            </a:lvl6pPr>
            <a:lvl7pPr marL="2057400" indent="0">
              <a:buNone/>
              <a:defRPr lang="en-us" sz="675" cap="none"/>
            </a:lvl7pPr>
            <a:lvl8pPr marL="2400300" indent="0">
              <a:buNone/>
              <a:defRPr lang="en-us" sz="675" cap="none"/>
            </a:lvl8pPr>
            <a:lvl9pPr marL="2743200" indent="0">
              <a:buNone/>
              <a:defRPr lang="en-us" sz="675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i8AAEkcAAAYNQAA/h0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C59EA6-E8D5-9068-9B7D-1E3DD0336D4B}" type="datetime1">
              <a:t>7/8/2024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E8cAAAaLwAA/h0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WqCSZhMAAAAlAAAACwAAAA0AAAAA+////0wDAABPBwAAowU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////0wDAABPBwAAowUAABAAAAAmAAAACAAAAP//////////"/>
              </a:ext>
            </a:extLst>
          </p:cNvSpPr>
          <p:nvPr/>
        </p:nvSpPr>
        <p:spPr>
          <a:xfrm flipV="1">
            <a:off x="-3175" y="535940"/>
            <a:ext cx="1191260" cy="380365"/>
          </a:xfrm>
          <a:custGeom>
            <a:avLst/>
            <a:gdLst/>
            <a:ahLst/>
            <a:cxnLst/>
            <a:rect l="0" t="0" r="1191260" b="380365"/>
            <a:pathLst>
              <a:path w="1191260" h="380365">
                <a:moveTo>
                  <a:pt x="1191260" y="178809"/>
                </a:moveTo>
                <a:lnTo>
                  <a:pt x="1019553" y="7102"/>
                </a:lnTo>
                <a:cubicBezTo>
                  <a:pt x="1018393" y="5933"/>
                  <a:pt x="1016976" y="4792"/>
                  <a:pt x="1015817" y="3575"/>
                </a:cubicBezTo>
                <a:cubicBezTo>
                  <a:pt x="1012339" y="0"/>
                  <a:pt x="1008732" y="0"/>
                  <a:pt x="1005126" y="0"/>
                </a:cubicBezTo>
                <a:lnTo>
                  <a:pt x="937113" y="0"/>
                </a:lnTo>
                <a:lnTo>
                  <a:pt x="0" y="0"/>
                </a:lnTo>
                <a:cubicBezTo>
                  <a:pt x="1031" y="128563"/>
                  <a:pt x="2190" y="254464"/>
                  <a:pt x="3220" y="380365"/>
                </a:cubicBezTo>
                <a:lnTo>
                  <a:pt x="937113" y="380365"/>
                </a:lnTo>
                <a:lnTo>
                  <a:pt x="1005126" y="379071"/>
                </a:lnTo>
                <a:cubicBezTo>
                  <a:pt x="1008732" y="379071"/>
                  <a:pt x="1012339" y="375496"/>
                  <a:pt x="1015817" y="375496"/>
                </a:cubicBezTo>
                <a:cubicBezTo>
                  <a:pt x="1015817" y="371920"/>
                  <a:pt x="1019553" y="371920"/>
                  <a:pt x="1019553" y="371920"/>
                </a:cubicBezTo>
                <a:lnTo>
                  <a:pt x="1191260" y="200213"/>
                </a:lnTo>
                <a:cubicBezTo>
                  <a:pt x="1198345" y="193111"/>
                  <a:pt x="1198345" y="185960"/>
                  <a:pt x="1191260" y="1788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AIAAKIDAAANBgAAUgU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8C5EA36-78D5-901C-9B7D-8E49A4336DDB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CYWAAAUNQAAwxgAABAAAAAmAAAACAAAAIGgAAAAAAAA"/>
              </a:ext>
            </a:extLst>
          </p:cNvSpPr>
          <p:nvPr>
            <p:ph type="title"/>
          </p:nvPr>
        </p:nvSpPr>
        <p:spPr>
          <a:xfrm>
            <a:off x="1941830" y="3600450"/>
            <a:ext cx="6686550" cy="42481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8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WqCSZhMAAAAlAAAAZA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O4CAAAUNQAAtxQAABAAAAAmAAAACAAAAAGgAAAAAAAA"/>
              </a:ext>
            </a:extLst>
          </p:cNvSpPr>
          <p:nvPr>
            <p:ph type="pic" idx="1"/>
          </p:nvPr>
        </p:nvSpPr>
        <p:spPr>
          <a:xfrm>
            <a:off x="1941830" y="476250"/>
            <a:ext cx="6686550" cy="28911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en-us" sz="1200" cap="none"/>
            </a:lvl1pPr>
            <a:lvl2pPr marL="342900" indent="0">
              <a:buNone/>
              <a:defRPr lang="en-us" sz="1200" cap="none"/>
            </a:lvl2pPr>
            <a:lvl3pPr marL="685800" indent="0">
              <a:buNone/>
              <a:defRPr lang="en-us" sz="1200" cap="none"/>
            </a:lvl3pPr>
            <a:lvl4pPr marL="1028700" indent="0">
              <a:buNone/>
              <a:defRPr lang="en-us" sz="1200" cap="none"/>
            </a:lvl4pPr>
            <a:lvl5pPr marL="1371600" indent="0">
              <a:buNone/>
              <a:defRPr lang="en-us" sz="1200" cap="none"/>
            </a:lvl5pPr>
            <a:lvl6pPr marL="1714500" indent="0">
              <a:buNone/>
              <a:defRPr lang="en-us" sz="1200" cap="none"/>
            </a:lvl6pPr>
            <a:lvl7pPr marL="2057400" indent="0">
              <a:buNone/>
              <a:defRPr lang="en-us" sz="1200" cap="none"/>
            </a:lvl7pPr>
            <a:lvl8pPr marL="2400300" indent="0">
              <a:buNone/>
              <a:defRPr lang="en-us" sz="1200" cap="none"/>
            </a:lvl8pPr>
            <a:lvl9pPr marL="2743200" indent="0">
              <a:buNone/>
              <a:defRPr lang="en-us" sz="1200" cap="none"/>
            </a:lvl9pPr>
          </a:lstStyle>
          <a:p>
            <a:pPr>
              <a:defRPr lang="en-us"/>
            </a:pPr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MMYAAAUNQAACxsAABAAAAAmAAAACAAAAAGgAAAAAAAA"/>
              </a:ext>
            </a:extLst>
          </p:cNvSpPr>
          <p:nvPr>
            <p:ph idx="2"/>
          </p:nvPr>
        </p:nvSpPr>
        <p:spPr>
          <a:xfrm>
            <a:off x="1941830" y="4025265"/>
            <a:ext cx="6686550" cy="3708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900" cap="none"/>
            </a:lvl1pPr>
            <a:lvl2pPr marL="342900" indent="0">
              <a:buNone/>
              <a:defRPr lang="en-us" sz="900" cap="none"/>
            </a:lvl2pPr>
            <a:lvl3pPr marL="685800" indent="0">
              <a:buNone/>
              <a:defRPr lang="en-us" sz="750" cap="none"/>
            </a:lvl3pPr>
            <a:lvl4pPr marL="1028700" indent="0">
              <a:buNone/>
              <a:defRPr lang="en-us" sz="675" cap="none"/>
            </a:lvl4pPr>
            <a:lvl5pPr marL="1371600" indent="0">
              <a:buNone/>
              <a:defRPr lang="en-us" sz="675" cap="none"/>
            </a:lvl5pPr>
            <a:lvl6pPr marL="1714500" indent="0">
              <a:buNone/>
              <a:defRPr lang="en-us" sz="675" cap="none"/>
            </a:lvl6pPr>
            <a:lvl7pPr marL="2057400" indent="0">
              <a:buNone/>
              <a:defRPr lang="en-us" sz="675" cap="none"/>
            </a:lvl7pPr>
            <a:lvl8pPr marL="2400300" indent="0">
              <a:buNone/>
              <a:defRPr lang="en-us" sz="675" cap="none"/>
            </a:lvl8pPr>
            <a:lvl9pPr marL="2743200" indent="0">
              <a:buNone/>
              <a:defRPr lang="en-us" sz="675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i8AAEkcAAAYNQAA/h0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C582E0-AED5-9074-9B7D-5821CC336D0D}" type="datetime1">
              <a:t>7/8/2024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E8cAAAaLwAA/h0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WqCSZhMAAAAlAAAACwAAAA0AAAAA+////6kWAABPBwAAABk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////6kWAABPBwAAABkAABAAAAAmAAAACAAAAP//////////"/>
              </a:ext>
            </a:extLst>
          </p:cNvSpPr>
          <p:nvPr/>
        </p:nvSpPr>
        <p:spPr>
          <a:xfrm flipV="1">
            <a:off x="-3175" y="3683635"/>
            <a:ext cx="1191260" cy="380365"/>
          </a:xfrm>
          <a:custGeom>
            <a:avLst/>
            <a:gdLst/>
            <a:ahLst/>
            <a:cxnLst/>
            <a:rect l="0" t="0" r="1191260" b="380365"/>
            <a:pathLst>
              <a:path w="1191260" h="380365">
                <a:moveTo>
                  <a:pt x="1191260" y="178809"/>
                </a:moveTo>
                <a:lnTo>
                  <a:pt x="1019553" y="7102"/>
                </a:lnTo>
                <a:cubicBezTo>
                  <a:pt x="1018393" y="5933"/>
                  <a:pt x="1016976" y="4792"/>
                  <a:pt x="1015817" y="3575"/>
                </a:cubicBezTo>
                <a:cubicBezTo>
                  <a:pt x="1012339" y="0"/>
                  <a:pt x="1008732" y="0"/>
                  <a:pt x="1005126" y="0"/>
                </a:cubicBezTo>
                <a:lnTo>
                  <a:pt x="937113" y="0"/>
                </a:lnTo>
                <a:lnTo>
                  <a:pt x="0" y="0"/>
                </a:lnTo>
                <a:cubicBezTo>
                  <a:pt x="1031" y="128563"/>
                  <a:pt x="2190" y="254464"/>
                  <a:pt x="3220" y="380365"/>
                </a:cubicBezTo>
                <a:lnTo>
                  <a:pt x="937113" y="380365"/>
                </a:lnTo>
                <a:lnTo>
                  <a:pt x="1005126" y="379071"/>
                </a:lnTo>
                <a:cubicBezTo>
                  <a:pt x="1008732" y="379071"/>
                  <a:pt x="1012339" y="375496"/>
                  <a:pt x="1015817" y="375496"/>
                </a:cubicBezTo>
                <a:cubicBezTo>
                  <a:pt x="1015817" y="371920"/>
                  <a:pt x="1019553" y="371920"/>
                  <a:pt x="1019553" y="371920"/>
                </a:cubicBezTo>
                <a:lnTo>
                  <a:pt x="1191260" y="200213"/>
                </a:lnTo>
                <a:cubicBezTo>
                  <a:pt x="1198345" y="193111"/>
                  <a:pt x="1198345" y="185960"/>
                  <a:pt x="1191260" y="1788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AIAAP4WAAANBgAArRgAABAAAAAmAAAACAAAAAEAAAAAAAAA"/>
              </a:ext>
            </a:extLst>
          </p:cNvSpPr>
          <p:nvPr>
            <p:ph type="sldNum" sz="quarter" idx="12"/>
          </p:nvPr>
        </p:nvSpPr>
        <p:spPr>
          <a:xfrm>
            <a:off x="398780" y="3737610"/>
            <a:ext cx="584835" cy="273685"/>
          </a:xfrm>
        </p:spPr>
        <p:txBody>
          <a:bodyPr/>
          <a:lstStyle/>
          <a:p>
            <a:pPr>
              <a:defRPr lang="en-us"/>
            </a:pPr>
            <a:fld id="{38C58162-2CD5-9077-9B7D-DA22CF336D8F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gradFill flip="none" rotWithShape="0">
          <a:gsLst>
            <a:gs pos="0">
              <a:srgbClr val="FFFFFF"/>
            </a:gs>
            <a:gs pos="100000">
              <a:srgbClr val="E0E9C5"/>
            </a:gs>
          </a:gsLst>
          <a:path path="circle">
            <a:fillToRect l="25000" t="50000" r="75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extLst>
              <a:ext uri="smNativeData">
                <pr:smNativeData xmlns:pr="smNativeData" xmlns="smNativeData" val="SMDATA_6_WqCSZhMAAAAlAAAAAQAAAA8BAAAAkAAAAEgAAACQAAAASAAAAAAAAAAAAAAAAAAAABcAAAAUAAAAAAAAAAAAAAD/fwAA/38AAAAAAAAJAAAABAAAAAYAAAAfAAAAVAAAAAAAAAAAAAAAAAAAAAAAAAAAAAAAAAAAAAAAAAAAAAAAAAAAAAAAAAAAAAAAAAAAAAAAAAAAAAAAAAAAAAAAAAAAAAAAAAAAAAAAAAAAAAAAAAAAACEAAAAYAAAAFAAAAAAAAAAOAQAAKA0AAK8fAAAQAAAAJgAAAAgAAAD/////AAAAAA=="/>
              </a:ext>
            </a:extLst>
          </p:cNvGrpSpPr>
          <p:nvPr/>
        </p:nvGrpSpPr>
        <p:grpSpPr>
          <a:xfrm>
            <a:off x="0" y="171450"/>
            <a:ext cx="2138680" cy="4979035"/>
            <a:chOff x="0" y="171450"/>
            <a:chExt cx="2138680" cy="4979035"/>
          </a:xfrm>
        </p:grpSpPr>
        <p:sp>
          <p:nvSpPr>
            <p:cNvPr id="14" name="Freeform 11"/>
            <p:cNvSpPr>
              <a:extLst>
                <a:ext uri="smNativeData">
                  <pr:smNativeData xmlns:pr="smNativeData" xmlns="smNativeData" val="SMDATA_15_WqCSZhMAAAAlAAAACwAAAA0AAAAAAAAAAAAAAADVDwAAVhE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AAAAAOELAAB3AAAAxQ4AAAAAAAAmAAAACAAAAP//////////"/>
                </a:ext>
              </a:extLst>
            </p:cNvSpPr>
            <p:nvPr/>
          </p:nvSpPr>
          <p:spPr>
            <a:xfrm>
              <a:off x="0" y="1931035"/>
              <a:ext cx="75565" cy="469900"/>
            </a:xfrm>
            <a:custGeom>
              <a:avLst/>
              <a:gdLst/>
              <a:ahLst/>
              <a:cxnLst/>
              <a:rect l="0" t="0" r="75565" b="469900"/>
              <a:pathLst>
                <a:path w="75565" h="469900">
                  <a:moveTo>
                    <a:pt x="75565" y="469900"/>
                  </a:moveTo>
                  <a:cubicBezTo>
                    <a:pt x="68695" y="404252"/>
                    <a:pt x="65260" y="342060"/>
                    <a:pt x="58391" y="276412"/>
                  </a:cubicBezTo>
                  <a:cubicBezTo>
                    <a:pt x="37782" y="186578"/>
                    <a:pt x="20608" y="93289"/>
                    <a:pt x="0" y="0"/>
                  </a:cubicBezTo>
                  <a:cubicBezTo>
                    <a:pt x="0" y="120930"/>
                    <a:pt x="0" y="120930"/>
                    <a:pt x="0" y="120930"/>
                  </a:cubicBezTo>
                  <a:cubicBezTo>
                    <a:pt x="20608" y="221129"/>
                    <a:pt x="44652" y="324784"/>
                    <a:pt x="68695" y="428438"/>
                  </a:cubicBezTo>
                  <a:cubicBezTo>
                    <a:pt x="68695" y="442259"/>
                    <a:pt x="72130" y="456079"/>
                    <a:pt x="75565" y="46990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13" name="Freeform 12"/>
            <p:cNvSpPr>
              <a:extLst>
                <a:ext uri="smNativeData">
                  <pr:smNativeData xmlns:pr="smNativeData" xmlns="smNativeData" val="SMDATA_15_WqCSZhMAAAAlAAAACwAAAA0AAAAAAAAAAAAAAABeEwAARR0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mAAAAJAOAACUAwAARxkAAAAAAAAmAAAACAAAAP//////////"/>
                </a:ext>
              </a:extLst>
            </p:cNvSpPr>
            <p:nvPr/>
          </p:nvSpPr>
          <p:spPr>
            <a:xfrm>
              <a:off x="96520" y="2367280"/>
              <a:ext cx="485140" cy="1741805"/>
            </a:xfrm>
            <a:custGeom>
              <a:avLst/>
              <a:gdLst/>
              <a:ahLst/>
              <a:cxnLst/>
              <a:rect l="0" t="0" r="485140" b="1741805"/>
              <a:pathLst>
                <a:path w="485140" h="1741805">
                  <a:moveTo>
                    <a:pt x="298015" y="1209586"/>
                  </a:moveTo>
                  <a:cubicBezTo>
                    <a:pt x="356924" y="1389296"/>
                    <a:pt x="415834" y="1565550"/>
                    <a:pt x="481675" y="1741805"/>
                  </a:cubicBezTo>
                  <a:cubicBezTo>
                    <a:pt x="481675" y="1710701"/>
                    <a:pt x="481675" y="1683053"/>
                    <a:pt x="485140" y="1651949"/>
                  </a:cubicBezTo>
                  <a:cubicBezTo>
                    <a:pt x="429695" y="1503343"/>
                    <a:pt x="377716" y="1351281"/>
                    <a:pt x="329202" y="1199218"/>
                  </a:cubicBezTo>
                  <a:cubicBezTo>
                    <a:pt x="200987" y="805239"/>
                    <a:pt x="93563" y="404347"/>
                    <a:pt x="0" y="0"/>
                  </a:cubicBezTo>
                  <a:cubicBezTo>
                    <a:pt x="6931" y="69119"/>
                    <a:pt x="13861" y="141694"/>
                    <a:pt x="20792" y="210813"/>
                  </a:cubicBezTo>
                  <a:cubicBezTo>
                    <a:pt x="103959" y="546042"/>
                    <a:pt x="194056" y="881270"/>
                    <a:pt x="298015" y="1209586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12" name="Freeform 13"/>
            <p:cNvSpPr>
              <a:extLst>
                <a:ext uri="smNativeData">
                  <pr:smNativeData xmlns:pr="smNativeData" xmlns="smNativeData" val="SMDATA_15_WqCSZhMAAAAlAAAACwAAAA0AAAAAAAAAAAAAAAC6FgAAiyQ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uQMAACIZAACJBgAArx8AAAAAAAAmAAAACAAAAP//////////"/>
                </a:ext>
              </a:extLst>
            </p:cNvSpPr>
            <p:nvPr/>
          </p:nvSpPr>
          <p:spPr>
            <a:xfrm>
              <a:off x="605155" y="4085590"/>
              <a:ext cx="457200" cy="1064895"/>
            </a:xfrm>
            <a:custGeom>
              <a:avLst/>
              <a:gdLst/>
              <a:ahLst/>
              <a:cxnLst/>
              <a:rect l="0" t="0" r="457200" b="1064895"/>
              <a:pathLst>
                <a:path w="457200" h="1064895">
                  <a:moveTo>
                    <a:pt x="27709" y="76063"/>
                  </a:moveTo>
                  <a:cubicBezTo>
                    <a:pt x="17318" y="51861"/>
                    <a:pt x="6927" y="27659"/>
                    <a:pt x="0" y="0"/>
                  </a:cubicBezTo>
                  <a:cubicBezTo>
                    <a:pt x="0" y="34574"/>
                    <a:pt x="0" y="65691"/>
                    <a:pt x="0" y="100266"/>
                  </a:cubicBezTo>
                  <a:cubicBezTo>
                    <a:pt x="72736" y="293883"/>
                    <a:pt x="152400" y="484043"/>
                    <a:pt x="235527" y="670745"/>
                  </a:cubicBezTo>
                  <a:cubicBezTo>
                    <a:pt x="294409" y="802128"/>
                    <a:pt x="360218" y="933511"/>
                    <a:pt x="426027" y="1064895"/>
                  </a:cubicBezTo>
                  <a:cubicBezTo>
                    <a:pt x="457200" y="1064895"/>
                    <a:pt x="457200" y="1064895"/>
                    <a:pt x="457200" y="1064895"/>
                  </a:cubicBezTo>
                  <a:cubicBezTo>
                    <a:pt x="391391" y="930054"/>
                    <a:pt x="325582" y="795213"/>
                    <a:pt x="266700" y="656915"/>
                  </a:cubicBezTo>
                  <a:cubicBezTo>
                    <a:pt x="180109" y="466755"/>
                    <a:pt x="100445" y="273138"/>
                    <a:pt x="27709" y="76063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11" name="Freeform 14"/>
            <p:cNvSpPr>
              <a:extLst>
                <a:ext uri="smNativeData">
                  <pr:smNativeData xmlns:pr="smNativeData" xmlns="smNativeData" val="SMDATA_15_WqCSZhMAAAAlAAAACwAAAA0AAAAAAAAAAAAAAAA7FQAAiyQ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bgQAAAIeAAA4BQAArx8AAAAAAAAmAAAACAAAAP//////////"/>
                </a:ext>
              </a:extLst>
            </p:cNvSpPr>
            <p:nvPr/>
          </p:nvSpPr>
          <p:spPr>
            <a:xfrm>
              <a:off x="720090" y="4878070"/>
              <a:ext cx="128270" cy="272415"/>
            </a:xfrm>
            <a:custGeom>
              <a:avLst/>
              <a:gdLst/>
              <a:ahLst/>
              <a:cxnLst/>
              <a:rect l="0" t="0" r="128270" b="272415"/>
              <a:pathLst>
                <a:path w="128270" h="272415">
                  <a:moveTo>
                    <a:pt x="97069" y="272415"/>
                  </a:moveTo>
                  <a:cubicBezTo>
                    <a:pt x="128270" y="272415"/>
                    <a:pt x="128270" y="272415"/>
                    <a:pt x="128270" y="272415"/>
                  </a:cubicBezTo>
                  <a:cubicBezTo>
                    <a:pt x="83202" y="182759"/>
                    <a:pt x="41601" y="93103"/>
                    <a:pt x="0" y="0"/>
                  </a:cubicBezTo>
                  <a:cubicBezTo>
                    <a:pt x="27734" y="93103"/>
                    <a:pt x="58935" y="182759"/>
                    <a:pt x="97069" y="272415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10" name="Freeform 15"/>
            <p:cNvSpPr>
              <a:extLst>
                <a:ext uri="smNativeData">
                  <pr:smNativeData xmlns:pr="smNativeData" xmlns="smNativeData" val="SMDATA_15_WqCSZhMAAAAlAAAACwAAAA0AAAAAAAAAAAAAAAAjFAAAxyI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LTHL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dwAAAMUOAABCBAAAIR4AAAAAAAAmAAAACAAAAP//////////"/>
                </a:ext>
              </a:extLst>
            </p:cNvSpPr>
            <p:nvPr/>
          </p:nvSpPr>
          <p:spPr>
            <a:xfrm>
              <a:off x="75565" y="2400935"/>
              <a:ext cx="616585" cy="2496820"/>
            </a:xfrm>
            <a:custGeom>
              <a:avLst/>
              <a:gdLst/>
              <a:ahLst/>
              <a:cxnLst/>
              <a:rect l="0" t="0" r="616585" b="2496820"/>
              <a:pathLst>
                <a:path w="616585" h="2496820">
                  <a:moveTo>
                    <a:pt x="561161" y="2282412"/>
                  </a:moveTo>
                  <a:cubicBezTo>
                    <a:pt x="502274" y="2137167"/>
                    <a:pt x="450314" y="1991923"/>
                    <a:pt x="401819" y="1846679"/>
                  </a:cubicBezTo>
                  <a:cubicBezTo>
                    <a:pt x="290972" y="1511233"/>
                    <a:pt x="204373" y="1165413"/>
                    <a:pt x="138558" y="816135"/>
                  </a:cubicBezTo>
                  <a:cubicBezTo>
                    <a:pt x="100454" y="605185"/>
                    <a:pt x="69279" y="390777"/>
                    <a:pt x="41567" y="176368"/>
                  </a:cubicBezTo>
                  <a:cubicBezTo>
                    <a:pt x="27711" y="117579"/>
                    <a:pt x="13855" y="58789"/>
                    <a:pt x="0" y="0"/>
                  </a:cubicBezTo>
                  <a:cubicBezTo>
                    <a:pt x="27711" y="273198"/>
                    <a:pt x="65815" y="549854"/>
                    <a:pt x="114310" y="819593"/>
                  </a:cubicBezTo>
                  <a:cubicBezTo>
                    <a:pt x="176661" y="1172330"/>
                    <a:pt x="263261" y="1518150"/>
                    <a:pt x="370643" y="1857053"/>
                  </a:cubicBezTo>
                  <a:cubicBezTo>
                    <a:pt x="426067" y="2026505"/>
                    <a:pt x="488418" y="2192498"/>
                    <a:pt x="554233" y="2355034"/>
                  </a:cubicBezTo>
                  <a:cubicBezTo>
                    <a:pt x="575017" y="2403449"/>
                    <a:pt x="595801" y="2448405"/>
                    <a:pt x="616585" y="2496820"/>
                  </a:cubicBezTo>
                  <a:cubicBezTo>
                    <a:pt x="609657" y="2479529"/>
                    <a:pt x="606193" y="2465696"/>
                    <a:pt x="602729" y="2448405"/>
                  </a:cubicBezTo>
                  <a:cubicBezTo>
                    <a:pt x="585409" y="2393074"/>
                    <a:pt x="571553" y="2337743"/>
                    <a:pt x="561161" y="2282412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9" name="Freeform 16"/>
            <p:cNvSpPr>
              <a:extLst>
                <a:ext uri="smNativeData">
                  <pr:smNativeData xmlns:pr="smNativeData" xmlns="smNativeData" val="SMDATA_15_WqCSZhMAAAAlAAAACwAAAA0AAAAAAAAAAAAAAAD6DwAAGhE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GgAAAA4BAACYAAAAkA4AAAAAAAAmAAAACAAAAP//////////"/>
                </a:ext>
              </a:extLst>
            </p:cNvSpPr>
            <p:nvPr/>
          </p:nvSpPr>
          <p:spPr>
            <a:xfrm>
              <a:off x="16510" y="171450"/>
              <a:ext cx="80010" cy="2195830"/>
            </a:xfrm>
            <a:custGeom>
              <a:avLst/>
              <a:gdLst/>
              <a:ahLst/>
              <a:cxnLst/>
              <a:rect l="0" t="0" r="80010" b="2195830"/>
              <a:pathLst>
                <a:path w="80010" h="2195830">
                  <a:moveTo>
                    <a:pt x="38266" y="1995266"/>
                  </a:moveTo>
                  <a:cubicBezTo>
                    <a:pt x="41744" y="2009098"/>
                    <a:pt x="41744" y="2022930"/>
                    <a:pt x="41744" y="2036762"/>
                  </a:cubicBezTo>
                  <a:cubicBezTo>
                    <a:pt x="52180" y="2085174"/>
                    <a:pt x="66095" y="2133586"/>
                    <a:pt x="76531" y="2185456"/>
                  </a:cubicBezTo>
                  <a:cubicBezTo>
                    <a:pt x="76531" y="2188914"/>
                    <a:pt x="76531" y="2192372"/>
                    <a:pt x="80010" y="2195830"/>
                  </a:cubicBezTo>
                  <a:cubicBezTo>
                    <a:pt x="73053" y="2126670"/>
                    <a:pt x="66095" y="2060968"/>
                    <a:pt x="59138" y="1991808"/>
                  </a:cubicBezTo>
                  <a:cubicBezTo>
                    <a:pt x="31308" y="1639092"/>
                    <a:pt x="17393" y="1286376"/>
                    <a:pt x="17393" y="930202"/>
                  </a:cubicBezTo>
                  <a:cubicBezTo>
                    <a:pt x="20872" y="618982"/>
                    <a:pt x="31308" y="311220"/>
                    <a:pt x="52180" y="0"/>
                  </a:cubicBezTo>
                  <a:cubicBezTo>
                    <a:pt x="41744" y="0"/>
                    <a:pt x="41744" y="0"/>
                    <a:pt x="41744" y="0"/>
                  </a:cubicBezTo>
                  <a:cubicBezTo>
                    <a:pt x="17393" y="307762"/>
                    <a:pt x="6957" y="618982"/>
                    <a:pt x="3479" y="930202"/>
                  </a:cubicBezTo>
                  <a:cubicBezTo>
                    <a:pt x="0" y="1286376"/>
                    <a:pt x="10436" y="1639092"/>
                    <a:pt x="38266" y="1995266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Freeform 17"/>
            <p:cNvSpPr>
              <a:extLst>
                <a:ext uri="smNativeData">
                  <pr:smNativeData xmlns:pr="smNativeData" xmlns="smNativeData" val="SMDATA_15_WqCSZhMAAAAlAAAACwAAAA0AAAAAAAAAAAAAAAAgEAAAkxI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XAAAAJUNAAC5AAAA3Q8AAAAAAAAmAAAACAAAAP//////////"/>
                </a:ext>
              </a:extLst>
            </p:cNvSpPr>
            <p:nvPr/>
          </p:nvSpPr>
          <p:spPr>
            <a:xfrm>
              <a:off x="58420" y="2207895"/>
              <a:ext cx="59055" cy="370840"/>
            </a:xfrm>
            <a:custGeom>
              <a:avLst/>
              <a:gdLst/>
              <a:ahLst/>
              <a:cxnLst/>
              <a:rect l="0" t="0" r="59055" b="370840"/>
              <a:pathLst>
                <a:path w="59055" h="370840">
                  <a:moveTo>
                    <a:pt x="0" y="0"/>
                  </a:moveTo>
                  <a:cubicBezTo>
                    <a:pt x="6947" y="65850"/>
                    <a:pt x="10421" y="128234"/>
                    <a:pt x="17369" y="194084"/>
                  </a:cubicBezTo>
                  <a:cubicBezTo>
                    <a:pt x="31264" y="253003"/>
                    <a:pt x="45159" y="311921"/>
                    <a:pt x="59055" y="370840"/>
                  </a:cubicBezTo>
                  <a:cubicBezTo>
                    <a:pt x="52107" y="301524"/>
                    <a:pt x="45159" y="228742"/>
                    <a:pt x="38212" y="159427"/>
                  </a:cubicBezTo>
                  <a:cubicBezTo>
                    <a:pt x="34738" y="155961"/>
                    <a:pt x="34738" y="152495"/>
                    <a:pt x="34738" y="149029"/>
                  </a:cubicBezTo>
                  <a:cubicBezTo>
                    <a:pt x="24316" y="97042"/>
                    <a:pt x="10421" y="48521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7" name="Freeform 18"/>
            <p:cNvSpPr>
              <a:extLst>
                <a:ext uri="smNativeData">
                  <pr:smNativeData xmlns:pr="smNativeData" xmlns="smNativeData" val="SMDATA_15_WqCSZhMAAAAlAAAACwAAAA0AAAAAAAAAAAAAAABVFAAApCI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jQMAAEcZAABuBAAAAh4AAAAAAAAmAAAACAAAAP//////////"/>
                </a:ext>
              </a:extLst>
            </p:cNvSpPr>
            <p:nvPr/>
          </p:nvSpPr>
          <p:spPr>
            <a:xfrm>
              <a:off x="577215" y="4109085"/>
              <a:ext cx="142875" cy="768985"/>
            </a:xfrm>
            <a:custGeom>
              <a:avLst/>
              <a:gdLst/>
              <a:ahLst/>
              <a:cxnLst/>
              <a:rect l="0" t="0" r="142875" b="768985"/>
              <a:pathLst>
                <a:path w="142875" h="768985">
                  <a:moveTo>
                    <a:pt x="0" y="0"/>
                  </a:moveTo>
                  <a:cubicBezTo>
                    <a:pt x="0" y="107380"/>
                    <a:pt x="6969" y="214761"/>
                    <a:pt x="17423" y="322142"/>
                  </a:cubicBezTo>
                  <a:cubicBezTo>
                    <a:pt x="27878" y="405275"/>
                    <a:pt x="41817" y="491873"/>
                    <a:pt x="59240" y="575006"/>
                  </a:cubicBezTo>
                  <a:cubicBezTo>
                    <a:pt x="66210" y="595790"/>
                    <a:pt x="76664" y="616573"/>
                    <a:pt x="83634" y="637356"/>
                  </a:cubicBezTo>
                  <a:cubicBezTo>
                    <a:pt x="104542" y="682387"/>
                    <a:pt x="121966" y="723954"/>
                    <a:pt x="142875" y="768985"/>
                  </a:cubicBezTo>
                  <a:cubicBezTo>
                    <a:pt x="139390" y="758593"/>
                    <a:pt x="135905" y="744737"/>
                    <a:pt x="132420" y="734346"/>
                  </a:cubicBezTo>
                  <a:cubicBezTo>
                    <a:pt x="90603" y="595790"/>
                    <a:pt x="62725" y="457234"/>
                    <a:pt x="45301" y="318678"/>
                  </a:cubicBezTo>
                  <a:cubicBezTo>
                    <a:pt x="38332" y="235544"/>
                    <a:pt x="31362" y="155875"/>
                    <a:pt x="27878" y="76205"/>
                  </a:cubicBezTo>
                  <a:cubicBezTo>
                    <a:pt x="27878" y="72741"/>
                    <a:pt x="24393" y="69277"/>
                    <a:pt x="24393" y="62350"/>
                  </a:cubicBezTo>
                  <a:cubicBezTo>
                    <a:pt x="17423" y="41566"/>
                    <a:pt x="6969" y="20783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6" name="Freeform 19"/>
            <p:cNvSpPr>
              <a:extLst>
                <a:ext uri="smNativeData">
                  <pr:smNativeData xmlns:pr="smNativeData" xmlns="smNativeData" val="SMDATA_15_WqCSZhMAAAAlAAAACwAAAA0AAAAAAAAAAAAAAAA/HgAAGh0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lAMAAHQGAAAoDQAAIhkAAAAAAAAmAAAACAAAAP//////////"/>
                </a:ext>
              </a:extLst>
            </p:cNvSpPr>
            <p:nvPr/>
          </p:nvSpPr>
          <p:spPr>
            <a:xfrm>
              <a:off x="581660" y="1049020"/>
              <a:ext cx="1557020" cy="3036570"/>
            </a:xfrm>
            <a:custGeom>
              <a:avLst/>
              <a:gdLst/>
              <a:ahLst/>
              <a:cxnLst/>
              <a:rect l="0" t="0" r="1557020" b="3036570"/>
              <a:pathLst>
                <a:path w="1557020" h="3036570">
                  <a:moveTo>
                    <a:pt x="24220" y="2953566"/>
                  </a:moveTo>
                  <a:cubicBezTo>
                    <a:pt x="34600" y="2669968"/>
                    <a:pt x="89961" y="2389829"/>
                    <a:pt x="173002" y="2120065"/>
                  </a:cubicBezTo>
                  <a:cubicBezTo>
                    <a:pt x="259503" y="1850302"/>
                    <a:pt x="377145" y="1590914"/>
                    <a:pt x="515547" y="1341901"/>
                  </a:cubicBezTo>
                  <a:cubicBezTo>
                    <a:pt x="653948" y="1092889"/>
                    <a:pt x="813110" y="857710"/>
                    <a:pt x="986113" y="632907"/>
                  </a:cubicBezTo>
                  <a:cubicBezTo>
                    <a:pt x="1072614" y="522235"/>
                    <a:pt x="1166035" y="411562"/>
                    <a:pt x="1259456" y="307807"/>
                  </a:cubicBezTo>
                  <a:cubicBezTo>
                    <a:pt x="1307897" y="255930"/>
                    <a:pt x="1356337" y="200593"/>
                    <a:pt x="1404778" y="152174"/>
                  </a:cubicBezTo>
                  <a:cubicBezTo>
                    <a:pt x="1456679" y="100297"/>
                    <a:pt x="1505119" y="51878"/>
                    <a:pt x="1557020" y="3459"/>
                  </a:cubicBezTo>
                  <a:cubicBezTo>
                    <a:pt x="1557020" y="0"/>
                    <a:pt x="1557020" y="0"/>
                    <a:pt x="1557020" y="0"/>
                  </a:cubicBezTo>
                  <a:cubicBezTo>
                    <a:pt x="1501659" y="48419"/>
                    <a:pt x="1453219" y="96838"/>
                    <a:pt x="1401318" y="148716"/>
                  </a:cubicBezTo>
                  <a:cubicBezTo>
                    <a:pt x="1352877" y="197135"/>
                    <a:pt x="1304437" y="249013"/>
                    <a:pt x="1255996" y="304349"/>
                  </a:cubicBezTo>
                  <a:cubicBezTo>
                    <a:pt x="1159115" y="408104"/>
                    <a:pt x="1065694" y="515318"/>
                    <a:pt x="979193" y="625990"/>
                  </a:cubicBezTo>
                  <a:cubicBezTo>
                    <a:pt x="802730" y="850793"/>
                    <a:pt x="640108" y="1085972"/>
                    <a:pt x="501706" y="1334984"/>
                  </a:cubicBezTo>
                  <a:cubicBezTo>
                    <a:pt x="359845" y="1580538"/>
                    <a:pt x="242203" y="1843385"/>
                    <a:pt x="155702" y="2113148"/>
                  </a:cubicBezTo>
                  <a:cubicBezTo>
                    <a:pt x="65741" y="2386371"/>
                    <a:pt x="10380" y="2666510"/>
                    <a:pt x="0" y="2953566"/>
                  </a:cubicBezTo>
                  <a:cubicBezTo>
                    <a:pt x="0" y="2960483"/>
                    <a:pt x="0" y="2963941"/>
                    <a:pt x="0" y="2970858"/>
                  </a:cubicBezTo>
                  <a:cubicBezTo>
                    <a:pt x="6920" y="2991609"/>
                    <a:pt x="13840" y="3015819"/>
                    <a:pt x="24220" y="3036570"/>
                  </a:cubicBezTo>
                  <a:cubicBezTo>
                    <a:pt x="24220" y="3008902"/>
                    <a:pt x="24220" y="2981234"/>
                    <a:pt x="24220" y="2953566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5" name="Freeform 20"/>
            <p:cNvSpPr>
              <a:extLst>
                <a:ext uri="smNativeData">
                  <pr:smNativeData xmlns:pr="smNativeData" xmlns="smNativeData" val="SMDATA_15_WqCSZhMAAAAlAAAACwAAAA0AAAAAAAAAAAAAAAD9FAAAiyQ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PH/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QgQAACEeAAABBQAArx8AAAAAAAAmAAAACAAAAP//////////"/>
                </a:ext>
              </a:extLst>
            </p:cNvSpPr>
            <p:nvPr/>
          </p:nvSpPr>
          <p:spPr>
            <a:xfrm>
              <a:off x="692150" y="4897755"/>
              <a:ext cx="121285" cy="252730"/>
            </a:xfrm>
            <a:custGeom>
              <a:avLst/>
              <a:gdLst/>
              <a:ahLst/>
              <a:cxnLst/>
              <a:rect l="0" t="0" r="121285" b="252730"/>
              <a:pathLst>
                <a:path w="121285" h="252730">
                  <a:moveTo>
                    <a:pt x="0" y="0"/>
                  </a:moveTo>
                  <a:cubicBezTo>
                    <a:pt x="24257" y="83089"/>
                    <a:pt x="55444" y="169641"/>
                    <a:pt x="90097" y="252730"/>
                  </a:cubicBezTo>
                  <a:cubicBezTo>
                    <a:pt x="121285" y="252730"/>
                    <a:pt x="121285" y="252730"/>
                    <a:pt x="121285" y="252730"/>
                  </a:cubicBezTo>
                  <a:cubicBezTo>
                    <a:pt x="79701" y="169641"/>
                    <a:pt x="38118" y="83089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4" name="Freeform 21"/>
            <p:cNvSpPr>
              <a:extLst>
                <a:ext uri="smNativeData">
                  <pr:smNativeData xmlns:pr="smNativeData" xmlns="smNativeData" val="SMDATA_15_WqCSZhMAAAAlAAAACwAAAA0AAAAAAAAAAAAAAACIEwAAzh0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jQMAALoYAAC5AwAAwBkAAAAAAAAmAAAACAAAAP//////////"/>
                </a:ext>
              </a:extLst>
            </p:cNvSpPr>
            <p:nvPr/>
          </p:nvSpPr>
          <p:spPr>
            <a:xfrm>
              <a:off x="577215" y="4019550"/>
              <a:ext cx="27940" cy="166370"/>
            </a:xfrm>
            <a:custGeom>
              <a:avLst/>
              <a:gdLst/>
              <a:ahLst/>
              <a:cxnLst/>
              <a:rect l="0" t="0" r="27940" b="166370"/>
              <a:pathLst>
                <a:path w="27940" h="166370">
                  <a:moveTo>
                    <a:pt x="24448" y="152506"/>
                  </a:moveTo>
                  <a:cubicBezTo>
                    <a:pt x="24448" y="159438"/>
                    <a:pt x="27940" y="162904"/>
                    <a:pt x="27940" y="166370"/>
                  </a:cubicBezTo>
                  <a:cubicBezTo>
                    <a:pt x="27940" y="131710"/>
                    <a:pt x="27940" y="100515"/>
                    <a:pt x="27940" y="65855"/>
                  </a:cubicBezTo>
                  <a:cubicBezTo>
                    <a:pt x="17463" y="45059"/>
                    <a:pt x="10478" y="20796"/>
                    <a:pt x="3493" y="0"/>
                  </a:cubicBezTo>
                  <a:cubicBezTo>
                    <a:pt x="0" y="31194"/>
                    <a:pt x="0" y="58923"/>
                    <a:pt x="0" y="90117"/>
                  </a:cubicBezTo>
                  <a:cubicBezTo>
                    <a:pt x="6985" y="110913"/>
                    <a:pt x="17463" y="131710"/>
                    <a:pt x="24448" y="152506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3" name="Freeform 22"/>
            <p:cNvSpPr>
              <a:extLst>
                <a:ext uri="smNativeData">
                  <pr:smNativeData xmlns:pr="smNativeData" xmlns="smNativeData" val="SMDATA_15_WqCSZhMAAAAlAAAACwAAAA0AAAAAAAAAAAAAAAACFQAAiyQ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BagLE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7AMAANAcAAAGBQAArx8AAAAAAAAmAAAACAAAAP//////////"/>
                </a:ext>
              </a:extLst>
            </p:cNvSpPr>
            <p:nvPr/>
          </p:nvSpPr>
          <p:spPr>
            <a:xfrm>
              <a:off x="637540" y="4683760"/>
              <a:ext cx="179070" cy="466725"/>
            </a:xfrm>
            <a:custGeom>
              <a:avLst/>
              <a:gdLst/>
              <a:ahLst/>
              <a:cxnLst/>
              <a:rect l="0" t="0" r="179070" b="466725"/>
              <a:pathLst>
                <a:path w="179070" h="466725">
                  <a:moveTo>
                    <a:pt x="24106" y="62230"/>
                  </a:moveTo>
                  <a:cubicBezTo>
                    <a:pt x="17218" y="41486"/>
                    <a:pt x="6887" y="20743"/>
                    <a:pt x="0" y="0"/>
                  </a:cubicBezTo>
                  <a:cubicBezTo>
                    <a:pt x="10331" y="55315"/>
                    <a:pt x="24106" y="110631"/>
                    <a:pt x="41324" y="165946"/>
                  </a:cubicBezTo>
                  <a:cubicBezTo>
                    <a:pt x="44768" y="183232"/>
                    <a:pt x="48211" y="197061"/>
                    <a:pt x="55098" y="214347"/>
                  </a:cubicBezTo>
                  <a:cubicBezTo>
                    <a:pt x="92979" y="297321"/>
                    <a:pt x="134303" y="383751"/>
                    <a:pt x="175626" y="466725"/>
                  </a:cubicBezTo>
                  <a:cubicBezTo>
                    <a:pt x="179070" y="466725"/>
                    <a:pt x="179070" y="466725"/>
                    <a:pt x="179070" y="466725"/>
                  </a:cubicBezTo>
                  <a:cubicBezTo>
                    <a:pt x="141190" y="376837"/>
                    <a:pt x="110197" y="286949"/>
                    <a:pt x="82648" y="193604"/>
                  </a:cubicBezTo>
                  <a:cubicBezTo>
                    <a:pt x="61986" y="148660"/>
                    <a:pt x="44768" y="107173"/>
                    <a:pt x="24106" y="6223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</p:grpSp>
      <p:grpSp>
        <p:nvGrpSpPr>
          <p:cNvPr id="15" name="Group 9"/>
          <p:cNvGrpSpPr>
            <a:extLst>
              <a:ext uri="smNativeData">
                <pr:smNativeData xmlns:pr="smNativeData" xmlns="smNativeData" val="SMDATA_6_WqCSZhMAAAAlAAAAAQAAAA8BAAAAkAAAAEgAAACQAAAASAAAAAAAAAAAAAAAAAAAABcAAAAUAAAAAAAAAAAAAAD/fwAA/38AAAAAAAAJAAAABAAAAAYAAAAfAAAAVAAAAAAAAAAAAAAAAAAAAAAAAAAAAAAAAAAAAAAAAAAAAAAAAAAAAAAAAAAAAAAAAAAAAAAAAAAAAAAAAAAAAAAAAAAAAAAAAAAAAAAAAAAAAAAAAAAAACEAAAAYAAAAFAAAACAAAAD/////AAsAAJ4fAAAQAAAAJgAAAAgAAAD/////AAAAAA=="/>
              </a:ext>
            </a:extLst>
          </p:cNvGrpSpPr>
          <p:nvPr/>
        </p:nvGrpSpPr>
        <p:grpSpPr>
          <a:xfrm>
            <a:off x="20320" y="-635"/>
            <a:ext cx="1767840" cy="5140325"/>
            <a:chOff x="20320" y="-635"/>
            <a:chExt cx="1767840" cy="5140325"/>
          </a:xfrm>
        </p:grpSpPr>
        <p:sp>
          <p:nvSpPr>
            <p:cNvPr id="27" name="Freeform 27"/>
            <p:cNvSpPr>
              <a:extLst>
                <a:ext uri="smNativeData">
                  <pr:smNativeData xmlns:pr="smNativeData" xmlns="smNativeData" val="SMDATA_15_WqCSZhMAAAAlAAAACwAAAA0AAAAAAAAAAAAAAABLKwAAoRc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GXsn8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IAAAAP////9oAgAATRQAAAAAAAAmAAAACAAAAP//////////"/>
                </a:ext>
              </a:extLst>
            </p:cNvSpPr>
            <p:nvPr/>
          </p:nvSpPr>
          <p:spPr>
            <a:xfrm>
              <a:off x="20320" y="-635"/>
              <a:ext cx="370840" cy="3300730"/>
            </a:xfrm>
            <a:custGeom>
              <a:avLst/>
              <a:gdLst/>
              <a:ahLst/>
              <a:cxnLst/>
              <a:rect l="0" t="0" r="370840" b="3300730"/>
              <a:pathLst>
                <a:path w="370840" h="3300730">
                  <a:moveTo>
                    <a:pt x="25203" y="753428"/>
                  </a:moveTo>
                  <a:cubicBezTo>
                    <a:pt x="39604" y="1033272"/>
                    <a:pt x="61207" y="1316704"/>
                    <a:pt x="93610" y="1596549"/>
                  </a:cubicBezTo>
                  <a:cubicBezTo>
                    <a:pt x="122413" y="1876393"/>
                    <a:pt x="158417" y="2156238"/>
                    <a:pt x="205222" y="2436082"/>
                  </a:cubicBezTo>
                  <a:cubicBezTo>
                    <a:pt x="248427" y="2715927"/>
                    <a:pt x="302433" y="2992184"/>
                    <a:pt x="363639" y="3268440"/>
                  </a:cubicBezTo>
                  <a:cubicBezTo>
                    <a:pt x="367240" y="3279204"/>
                    <a:pt x="370840" y="3289967"/>
                    <a:pt x="370840" y="3300730"/>
                  </a:cubicBezTo>
                  <a:cubicBezTo>
                    <a:pt x="367240" y="3246914"/>
                    <a:pt x="360039" y="3189510"/>
                    <a:pt x="356438" y="3135694"/>
                  </a:cubicBezTo>
                  <a:cubicBezTo>
                    <a:pt x="356438" y="3124930"/>
                    <a:pt x="356438" y="3114167"/>
                    <a:pt x="356438" y="3106992"/>
                  </a:cubicBezTo>
                  <a:cubicBezTo>
                    <a:pt x="306033" y="2880963"/>
                    <a:pt x="262828" y="2658523"/>
                    <a:pt x="226824" y="2432495"/>
                  </a:cubicBezTo>
                  <a:cubicBezTo>
                    <a:pt x="180019" y="2152650"/>
                    <a:pt x="140415" y="1876393"/>
                    <a:pt x="108012" y="1592961"/>
                  </a:cubicBezTo>
                  <a:cubicBezTo>
                    <a:pt x="75608" y="1313117"/>
                    <a:pt x="50405" y="1033272"/>
                    <a:pt x="32403" y="749840"/>
                  </a:cubicBezTo>
                  <a:cubicBezTo>
                    <a:pt x="25203" y="609918"/>
                    <a:pt x="18002" y="469995"/>
                    <a:pt x="10801" y="330073"/>
                  </a:cubicBezTo>
                  <a:cubicBezTo>
                    <a:pt x="7201" y="218853"/>
                    <a:pt x="3600" y="111220"/>
                    <a:pt x="36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1220"/>
                    <a:pt x="3600" y="218853"/>
                    <a:pt x="3600" y="330073"/>
                  </a:cubicBezTo>
                  <a:cubicBezTo>
                    <a:pt x="10801" y="469995"/>
                    <a:pt x="14402" y="609918"/>
                    <a:pt x="25203" y="7534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6" name="Freeform 28"/>
            <p:cNvSpPr>
              <a:extLst>
                <a:ext uri="smNativeData">
                  <pr:smNativeData xmlns:pr="smNativeData" xmlns="smNativeData" val="SMDATA_15_WqCSZhMAAAAlAAAACwAAAA0AAAAAAAAAAAAAAACZLQAAQx8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CxAWY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igIAAOoTAAB+BAAANRsAAAAAAAAmAAAACAAAAP//////////"/>
                </a:ext>
              </a:extLst>
            </p:cNvSpPr>
            <p:nvPr/>
          </p:nvSpPr>
          <p:spPr>
            <a:xfrm>
              <a:off x="412750" y="3237230"/>
              <a:ext cx="317500" cy="1185545"/>
            </a:xfrm>
            <a:custGeom>
              <a:avLst/>
              <a:gdLst/>
              <a:ahLst/>
              <a:cxnLst/>
              <a:rect l="0" t="0" r="317500" b="1185545"/>
              <a:pathLst>
                <a:path w="317500" h="1185545">
                  <a:moveTo>
                    <a:pt x="191222" y="822696"/>
                  </a:moveTo>
                  <a:cubicBezTo>
                    <a:pt x="230909" y="944843"/>
                    <a:pt x="270597" y="1066990"/>
                    <a:pt x="317500" y="1185545"/>
                  </a:cubicBezTo>
                  <a:cubicBezTo>
                    <a:pt x="317500" y="1160397"/>
                    <a:pt x="317500" y="1131656"/>
                    <a:pt x="317500" y="1106508"/>
                  </a:cubicBezTo>
                  <a:cubicBezTo>
                    <a:pt x="317500" y="1102916"/>
                    <a:pt x="317500" y="1095730"/>
                    <a:pt x="317500" y="1092138"/>
                  </a:cubicBezTo>
                  <a:cubicBezTo>
                    <a:pt x="285028" y="998731"/>
                    <a:pt x="252557" y="905325"/>
                    <a:pt x="223693" y="811918"/>
                  </a:cubicBezTo>
                  <a:cubicBezTo>
                    <a:pt x="137102" y="546069"/>
                    <a:pt x="61335" y="273034"/>
                    <a:pt x="0" y="0"/>
                  </a:cubicBezTo>
                  <a:cubicBezTo>
                    <a:pt x="7216" y="75443"/>
                    <a:pt x="14432" y="150887"/>
                    <a:pt x="25256" y="226331"/>
                  </a:cubicBezTo>
                  <a:cubicBezTo>
                    <a:pt x="75767" y="427514"/>
                    <a:pt x="129886" y="625105"/>
                    <a:pt x="191222" y="82269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5" name="Freeform 29"/>
            <p:cNvSpPr>
              <a:extLst>
                <a:ext uri="smNativeData">
                  <pr:smNativeData xmlns:pr="smNativeData" xmlns="smNativeData" val="SMDATA_15_WqCSZhMAAAAlAAAACwAAAA0AAAAAAAAAAAAAAAD2LwAAIiQ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pQQAAAwbAACiBgAAnh8AAAAAAAAmAAAACAAAAP//////////"/>
                </a:ext>
              </a:extLst>
            </p:cNvSpPr>
            <p:nvPr/>
          </p:nvSpPr>
          <p:spPr>
            <a:xfrm>
              <a:off x="755015" y="4396740"/>
              <a:ext cx="323215" cy="742950"/>
            </a:xfrm>
            <a:custGeom>
              <a:avLst/>
              <a:gdLst/>
              <a:ahLst/>
              <a:cxnLst/>
              <a:rect l="0" t="0" r="323215" b="742950"/>
              <a:pathLst>
                <a:path w="323215" h="742950">
                  <a:moveTo>
                    <a:pt x="21547" y="53837"/>
                  </a:moveTo>
                  <a:cubicBezTo>
                    <a:pt x="14365" y="35891"/>
                    <a:pt x="7182" y="17946"/>
                    <a:pt x="0" y="0"/>
                  </a:cubicBezTo>
                  <a:cubicBezTo>
                    <a:pt x="0" y="32302"/>
                    <a:pt x="0" y="68193"/>
                    <a:pt x="3591" y="104085"/>
                  </a:cubicBezTo>
                  <a:cubicBezTo>
                    <a:pt x="50277" y="222526"/>
                    <a:pt x="96964" y="340967"/>
                    <a:pt x="150833" y="455820"/>
                  </a:cubicBezTo>
                  <a:cubicBezTo>
                    <a:pt x="193929" y="552726"/>
                    <a:pt x="240615" y="649633"/>
                    <a:pt x="287302" y="742950"/>
                  </a:cubicBezTo>
                  <a:cubicBezTo>
                    <a:pt x="323215" y="742950"/>
                    <a:pt x="323215" y="742950"/>
                    <a:pt x="323215" y="742950"/>
                  </a:cubicBezTo>
                  <a:cubicBezTo>
                    <a:pt x="272937" y="646043"/>
                    <a:pt x="226250" y="545548"/>
                    <a:pt x="179563" y="441463"/>
                  </a:cubicBezTo>
                  <a:cubicBezTo>
                    <a:pt x="122103" y="315843"/>
                    <a:pt x="71825" y="183046"/>
                    <a:pt x="21547" y="538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4" name="Freeform 30"/>
            <p:cNvSpPr>
              <a:extLst>
                <a:ext uri="smNativeData">
                  <pr:smNativeData xmlns:pr="smNativeData" xmlns="smNativeData" val="SMDATA_15_WqCSZhMAAAAlAAAACwAAAA0AAAAAAAAAAAAAAAAbLgAA2CI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aAIAACIUAAD0BAAAcx4AAAAAAAAmAAAACAAAAP//////////"/>
                </a:ext>
              </a:extLst>
            </p:cNvSpPr>
            <p:nvPr/>
          </p:nvSpPr>
          <p:spPr>
            <a:xfrm>
              <a:off x="391160" y="3272790"/>
              <a:ext cx="414020" cy="1677035"/>
            </a:xfrm>
            <a:custGeom>
              <a:avLst/>
              <a:gdLst/>
              <a:ahLst/>
              <a:cxnLst/>
              <a:rect l="0" t="0" r="414020" b="1677035"/>
              <a:pathLst>
                <a:path w="414020" h="1677035">
                  <a:moveTo>
                    <a:pt x="363618" y="1468752"/>
                  </a:moveTo>
                  <a:cubicBezTo>
                    <a:pt x="334816" y="1393339"/>
                    <a:pt x="306015" y="1314335"/>
                    <a:pt x="280814" y="1235331"/>
                  </a:cubicBezTo>
                  <a:cubicBezTo>
                    <a:pt x="205210" y="1009093"/>
                    <a:pt x="147607" y="775673"/>
                    <a:pt x="104405" y="542253"/>
                  </a:cubicBezTo>
                  <a:cubicBezTo>
                    <a:pt x="79204" y="427338"/>
                    <a:pt x="61203" y="308832"/>
                    <a:pt x="46802" y="190327"/>
                  </a:cubicBezTo>
                  <a:cubicBezTo>
                    <a:pt x="32402" y="125687"/>
                    <a:pt x="14401" y="64639"/>
                    <a:pt x="0" y="0"/>
                  </a:cubicBezTo>
                  <a:cubicBezTo>
                    <a:pt x="18001" y="183145"/>
                    <a:pt x="43202" y="366290"/>
                    <a:pt x="75604" y="545844"/>
                  </a:cubicBezTo>
                  <a:cubicBezTo>
                    <a:pt x="118806" y="782855"/>
                    <a:pt x="176409" y="1016276"/>
                    <a:pt x="248412" y="1246105"/>
                  </a:cubicBezTo>
                  <a:cubicBezTo>
                    <a:pt x="284414" y="1357428"/>
                    <a:pt x="324016" y="1472343"/>
                    <a:pt x="370818" y="1583666"/>
                  </a:cubicBezTo>
                  <a:cubicBezTo>
                    <a:pt x="385219" y="1612395"/>
                    <a:pt x="399619" y="1644715"/>
                    <a:pt x="414020" y="1677035"/>
                  </a:cubicBezTo>
                  <a:cubicBezTo>
                    <a:pt x="410420" y="1666261"/>
                    <a:pt x="406820" y="1655488"/>
                    <a:pt x="403219" y="1644715"/>
                  </a:cubicBezTo>
                  <a:cubicBezTo>
                    <a:pt x="388819" y="1587257"/>
                    <a:pt x="374418" y="1526209"/>
                    <a:pt x="363618" y="146875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3" name="Freeform 31"/>
            <p:cNvSpPr>
              <a:extLst>
                <a:ext uri="smNativeData">
                  <pr:smNativeData xmlns:pr="smNativeData" xmlns="smNativeData" val="SMDATA_15_WqCSZhMAAAAlAAAACwAAAA0AAAAAAAAAAAAAAADoKwAANBc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KQIAAPMFAAD3AgAA6hMAAAAAAAAmAAAACAAAAP//////////"/>
                </a:ext>
              </a:extLst>
            </p:cNvSpPr>
            <p:nvPr/>
          </p:nvSpPr>
          <p:spPr>
            <a:xfrm>
              <a:off x="351155" y="967105"/>
              <a:ext cx="130810" cy="2270125"/>
            </a:xfrm>
            <a:custGeom>
              <a:avLst/>
              <a:gdLst/>
              <a:ahLst/>
              <a:cxnLst/>
              <a:rect l="0" t="0" r="130810" b="2270125"/>
              <a:pathLst>
                <a:path w="130810" h="2270125">
                  <a:moveTo>
                    <a:pt x="61771" y="2270125"/>
                  </a:moveTo>
                  <a:cubicBezTo>
                    <a:pt x="54504" y="2227089"/>
                    <a:pt x="50871" y="2184053"/>
                    <a:pt x="47237" y="2141018"/>
                  </a:cubicBezTo>
                  <a:cubicBezTo>
                    <a:pt x="29069" y="1900736"/>
                    <a:pt x="18168" y="1664041"/>
                    <a:pt x="18168" y="1427345"/>
                  </a:cubicBezTo>
                  <a:cubicBezTo>
                    <a:pt x="18168" y="1187063"/>
                    <a:pt x="29069" y="950368"/>
                    <a:pt x="47237" y="710086"/>
                  </a:cubicBezTo>
                  <a:cubicBezTo>
                    <a:pt x="54504" y="591738"/>
                    <a:pt x="65405" y="473390"/>
                    <a:pt x="79939" y="355043"/>
                  </a:cubicBezTo>
                  <a:cubicBezTo>
                    <a:pt x="94474" y="236695"/>
                    <a:pt x="109008" y="118347"/>
                    <a:pt x="130810" y="0"/>
                  </a:cubicBezTo>
                  <a:cubicBezTo>
                    <a:pt x="127176" y="0"/>
                    <a:pt x="127176" y="0"/>
                    <a:pt x="127176" y="0"/>
                  </a:cubicBezTo>
                  <a:cubicBezTo>
                    <a:pt x="105375" y="118347"/>
                    <a:pt x="87207" y="236695"/>
                    <a:pt x="72672" y="355043"/>
                  </a:cubicBezTo>
                  <a:cubicBezTo>
                    <a:pt x="58138" y="473390"/>
                    <a:pt x="47237" y="591738"/>
                    <a:pt x="36336" y="710086"/>
                  </a:cubicBezTo>
                  <a:cubicBezTo>
                    <a:pt x="14534" y="946781"/>
                    <a:pt x="3634" y="1187063"/>
                    <a:pt x="3634" y="1427345"/>
                  </a:cubicBezTo>
                  <a:cubicBezTo>
                    <a:pt x="0" y="1653282"/>
                    <a:pt x="7267" y="1882805"/>
                    <a:pt x="25435" y="2112328"/>
                  </a:cubicBezTo>
                  <a:cubicBezTo>
                    <a:pt x="36336" y="2162536"/>
                    <a:pt x="47237" y="2216330"/>
                    <a:pt x="58138" y="2266538"/>
                  </a:cubicBezTo>
                  <a:cubicBezTo>
                    <a:pt x="58138" y="2266538"/>
                    <a:pt x="61771" y="2270125"/>
                    <a:pt x="61771" y="22701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2" name="Freeform 32"/>
            <p:cNvSpPr>
              <a:extLst>
                <a:ext uri="smNativeData">
                  <pr:smNativeData xmlns:pr="smNativeData" xmlns="smNativeData" val="SMDATA_15_WqCSZhMAAAAlAAAACwAAAA0AAAAAAAAAAAAAAAD8LgAAIiQ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IQUAAFEeAADABQAAnh8AAAAAAAAmAAAACAAAAP//////////"/>
                </a:ext>
              </a:extLst>
            </p:cNvSpPr>
            <p:nvPr/>
          </p:nvSpPr>
          <p:spPr>
            <a:xfrm>
              <a:off x="833755" y="4928235"/>
              <a:ext cx="100965" cy="211455"/>
            </a:xfrm>
            <a:custGeom>
              <a:avLst/>
              <a:gdLst/>
              <a:ahLst/>
              <a:cxnLst/>
              <a:rect l="0" t="0" r="100965" b="211455"/>
              <a:pathLst>
                <a:path w="100965" h="211455">
                  <a:moveTo>
                    <a:pt x="79329" y="211455"/>
                  </a:moveTo>
                  <a:cubicBezTo>
                    <a:pt x="100965" y="211455"/>
                    <a:pt x="100965" y="211455"/>
                    <a:pt x="100965" y="211455"/>
                  </a:cubicBezTo>
                  <a:cubicBezTo>
                    <a:pt x="64906" y="143359"/>
                    <a:pt x="32453" y="71679"/>
                    <a:pt x="0" y="0"/>
                  </a:cubicBezTo>
                  <a:cubicBezTo>
                    <a:pt x="21635" y="71679"/>
                    <a:pt x="46876" y="143359"/>
                    <a:pt x="79329" y="21145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1" name="Freeform 33"/>
            <p:cNvSpPr>
              <a:extLst>
                <a:ext uri="smNativeData">
                  <pr:smNativeData xmlns:pr="smNativeData" xmlns="smNativeData" val="SMDATA_15_WqCSZhMAAAAlAAAACwAAAA0AAAAAAAAAAAAAAACdKwAAvxg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UQIAAPMSAACzAgAATxUAAAAAAAAmAAAACAAAAP//////////"/>
                </a:ext>
              </a:extLst>
            </p:cNvSpPr>
            <p:nvPr/>
          </p:nvSpPr>
          <p:spPr>
            <a:xfrm>
              <a:off x="376555" y="3080385"/>
              <a:ext cx="62230" cy="383540"/>
            </a:xfrm>
            <a:custGeom>
              <a:avLst/>
              <a:gdLst/>
              <a:ahLst/>
              <a:cxnLst/>
              <a:rect l="0" t="0" r="62230" b="383540"/>
              <a:pathLst>
                <a:path w="62230" h="383540">
                  <a:moveTo>
                    <a:pt x="14642" y="193562"/>
                  </a:moveTo>
                  <a:cubicBezTo>
                    <a:pt x="29285" y="258083"/>
                    <a:pt x="47588" y="319019"/>
                    <a:pt x="62230" y="383540"/>
                  </a:cubicBezTo>
                  <a:cubicBezTo>
                    <a:pt x="51248" y="308266"/>
                    <a:pt x="43927" y="232992"/>
                    <a:pt x="36606" y="157717"/>
                  </a:cubicBezTo>
                  <a:cubicBezTo>
                    <a:pt x="36606" y="157717"/>
                    <a:pt x="32945" y="154133"/>
                    <a:pt x="32945" y="154133"/>
                  </a:cubicBezTo>
                  <a:cubicBezTo>
                    <a:pt x="21964" y="103950"/>
                    <a:pt x="10982" y="50183"/>
                    <a:pt x="0" y="0"/>
                  </a:cubicBezTo>
                  <a:cubicBezTo>
                    <a:pt x="0" y="7169"/>
                    <a:pt x="0" y="17922"/>
                    <a:pt x="0" y="28676"/>
                  </a:cubicBezTo>
                  <a:cubicBezTo>
                    <a:pt x="3661" y="82443"/>
                    <a:pt x="10982" y="139795"/>
                    <a:pt x="14642" y="19356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0" name="Freeform 34"/>
            <p:cNvSpPr>
              <a:extLst>
                <a:ext uri="smNativeData">
                  <pr:smNativeData xmlns:pr="smNativeData" xmlns="smNativeData" val="SMDATA_15_WqCSZhMAAAAlAAAACwAAAA0AAAAAAAAAAAAAAADJNAAAFh8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fgQAAIMOAAAACwAADBsAAAAAAAAmAAAACAAAAP//////////"/>
                </a:ext>
              </a:extLst>
            </p:cNvSpPr>
            <p:nvPr/>
          </p:nvSpPr>
          <p:spPr>
            <a:xfrm>
              <a:off x="730250" y="2359025"/>
              <a:ext cx="1057910" cy="2037715"/>
            </a:xfrm>
            <a:custGeom>
              <a:avLst/>
              <a:gdLst/>
              <a:ahLst/>
              <a:cxnLst/>
              <a:rect l="0" t="0" r="1057910" b="2037715"/>
              <a:pathLst>
                <a:path w="1057910" h="2037715">
                  <a:moveTo>
                    <a:pt x="28787" y="1983902"/>
                  </a:moveTo>
                  <a:cubicBezTo>
                    <a:pt x="32385" y="1797350"/>
                    <a:pt x="68368" y="1607211"/>
                    <a:pt x="125942" y="1424247"/>
                  </a:cubicBezTo>
                  <a:cubicBezTo>
                    <a:pt x="183515" y="1244871"/>
                    <a:pt x="262678" y="1069082"/>
                    <a:pt x="356235" y="904056"/>
                  </a:cubicBezTo>
                  <a:cubicBezTo>
                    <a:pt x="446193" y="735442"/>
                    <a:pt x="554143" y="577591"/>
                    <a:pt x="672888" y="426915"/>
                  </a:cubicBezTo>
                  <a:cubicBezTo>
                    <a:pt x="730462" y="351577"/>
                    <a:pt x="791633" y="276239"/>
                    <a:pt x="856403" y="208076"/>
                  </a:cubicBezTo>
                  <a:cubicBezTo>
                    <a:pt x="888788" y="172201"/>
                    <a:pt x="921173" y="136326"/>
                    <a:pt x="953558" y="100450"/>
                  </a:cubicBezTo>
                  <a:cubicBezTo>
                    <a:pt x="985943" y="68163"/>
                    <a:pt x="1021927" y="32287"/>
                    <a:pt x="1057910" y="0"/>
                  </a:cubicBezTo>
                  <a:cubicBezTo>
                    <a:pt x="1054312" y="0"/>
                    <a:pt x="1054312" y="0"/>
                    <a:pt x="1054312" y="0"/>
                  </a:cubicBezTo>
                  <a:cubicBezTo>
                    <a:pt x="1018328" y="32287"/>
                    <a:pt x="982345" y="64575"/>
                    <a:pt x="949960" y="96863"/>
                  </a:cubicBezTo>
                  <a:cubicBezTo>
                    <a:pt x="917575" y="132738"/>
                    <a:pt x="885190" y="168613"/>
                    <a:pt x="852805" y="200901"/>
                  </a:cubicBezTo>
                  <a:cubicBezTo>
                    <a:pt x="784437" y="272652"/>
                    <a:pt x="723265" y="344402"/>
                    <a:pt x="665692" y="419740"/>
                  </a:cubicBezTo>
                  <a:cubicBezTo>
                    <a:pt x="543348" y="570416"/>
                    <a:pt x="435398" y="728267"/>
                    <a:pt x="341842" y="893294"/>
                  </a:cubicBezTo>
                  <a:cubicBezTo>
                    <a:pt x="244687" y="1061907"/>
                    <a:pt x="165523" y="1237696"/>
                    <a:pt x="107950" y="1420660"/>
                  </a:cubicBezTo>
                  <a:cubicBezTo>
                    <a:pt x="46778" y="1596449"/>
                    <a:pt x="10795" y="1783000"/>
                    <a:pt x="0" y="1969551"/>
                  </a:cubicBezTo>
                  <a:cubicBezTo>
                    <a:pt x="10795" y="1991077"/>
                    <a:pt x="17992" y="2012602"/>
                    <a:pt x="25188" y="2037715"/>
                  </a:cubicBezTo>
                  <a:cubicBezTo>
                    <a:pt x="25188" y="2019777"/>
                    <a:pt x="25188" y="2001839"/>
                    <a:pt x="28787" y="198390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19" name="Freeform 35"/>
            <p:cNvSpPr>
              <a:extLst>
                <a:ext uri="smNativeData">
                  <pr:smNativeData xmlns:pr="smNativeData" xmlns="smNativeData" val="SMDATA_15_WqCSZhMAAAAlAAAACwAAAA0AAAAAAAAAAAAAAAC4LgAAIiQ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9AQAAHMeAACCBQAAnh8AAAAAAAAmAAAACAAAAP//////////"/>
                </a:ext>
              </a:extLst>
            </p:cNvSpPr>
            <p:nvPr/>
          </p:nvSpPr>
          <p:spPr>
            <a:xfrm>
              <a:off x="805180" y="4949825"/>
              <a:ext cx="90170" cy="189865"/>
            </a:xfrm>
            <a:custGeom>
              <a:avLst/>
              <a:gdLst/>
              <a:ahLst/>
              <a:cxnLst/>
              <a:rect l="0" t="0" r="90170" b="189865"/>
              <a:pathLst>
                <a:path w="90170" h="189865">
                  <a:moveTo>
                    <a:pt x="0" y="0"/>
                  </a:moveTo>
                  <a:cubicBezTo>
                    <a:pt x="18034" y="64482"/>
                    <a:pt x="43282" y="128964"/>
                    <a:pt x="68529" y="189865"/>
                  </a:cubicBezTo>
                  <a:cubicBezTo>
                    <a:pt x="90170" y="189865"/>
                    <a:pt x="90170" y="189865"/>
                    <a:pt x="90170" y="189865"/>
                  </a:cubicBezTo>
                  <a:cubicBezTo>
                    <a:pt x="57709" y="128964"/>
                    <a:pt x="28854" y="64482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18" name="Freeform 36"/>
            <p:cNvSpPr>
              <a:extLst>
                <a:ext uri="smNativeData">
                  <pr:smNativeData xmlns:pr="smNativeData" xmlns="smNativeData" val="SMDATA_15_WqCSZhMAAAAlAAAACwAAAA0AAAAAAAAAAAAAAABNLgAAsyI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fgQAADUbAAAhBQAAUR4AAAAAAAAmAAAACAAAAP//////////"/>
                </a:ext>
              </a:extLst>
            </p:cNvSpPr>
            <p:nvPr/>
          </p:nvSpPr>
          <p:spPr>
            <a:xfrm>
              <a:off x="730250" y="4422775"/>
              <a:ext cx="103505" cy="505460"/>
            </a:xfrm>
            <a:custGeom>
              <a:avLst/>
              <a:gdLst/>
              <a:ahLst/>
              <a:cxnLst/>
              <a:rect l="0" t="0" r="103505" b="505460"/>
              <a:pathLst>
                <a:path w="103505" h="505460">
                  <a:moveTo>
                    <a:pt x="0" y="0"/>
                  </a:moveTo>
                  <a:cubicBezTo>
                    <a:pt x="0" y="107545"/>
                    <a:pt x="7138" y="215089"/>
                    <a:pt x="24983" y="319049"/>
                  </a:cubicBezTo>
                  <a:cubicBezTo>
                    <a:pt x="39260" y="351313"/>
                    <a:pt x="49967" y="387161"/>
                    <a:pt x="64244" y="419424"/>
                  </a:cubicBezTo>
                  <a:cubicBezTo>
                    <a:pt x="78521" y="448103"/>
                    <a:pt x="89228" y="476781"/>
                    <a:pt x="103505" y="505460"/>
                  </a:cubicBezTo>
                  <a:cubicBezTo>
                    <a:pt x="99935" y="498290"/>
                    <a:pt x="99935" y="491121"/>
                    <a:pt x="96366" y="483951"/>
                  </a:cubicBezTo>
                  <a:cubicBezTo>
                    <a:pt x="57106" y="351313"/>
                    <a:pt x="35691" y="215089"/>
                    <a:pt x="28553" y="78866"/>
                  </a:cubicBezTo>
                  <a:cubicBezTo>
                    <a:pt x="24983" y="64527"/>
                    <a:pt x="17845" y="53772"/>
                    <a:pt x="14276" y="39433"/>
                  </a:cubicBezTo>
                  <a:cubicBezTo>
                    <a:pt x="7138" y="25094"/>
                    <a:pt x="3569" y="10754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17" name="Freeform 37"/>
            <p:cNvSpPr>
              <a:extLst>
                <a:ext uri="smNativeData">
                  <pr:smNativeData xmlns:pr="smNativeData" xmlns="smNativeData" val="SMDATA_15_WqCSZhMAAAAlAAAACwAAAA0AAAAAAAAAAAAAAADLLQAAyh8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fgQAAKIaAACrBAAArxsAAAAAAAAmAAAACAAAAP//////////"/>
                </a:ext>
              </a:extLst>
            </p:cNvSpPr>
            <p:nvPr/>
          </p:nvSpPr>
          <p:spPr>
            <a:xfrm>
              <a:off x="730250" y="4329430"/>
              <a:ext cx="28575" cy="170815"/>
            </a:xfrm>
            <a:custGeom>
              <a:avLst/>
              <a:gdLst/>
              <a:ahLst/>
              <a:cxnLst/>
              <a:rect l="0" t="0" r="28575" b="170815"/>
              <a:pathLst>
                <a:path w="28575" h="170815">
                  <a:moveTo>
                    <a:pt x="0" y="92524"/>
                  </a:moveTo>
                  <a:cubicBezTo>
                    <a:pt x="3571" y="103200"/>
                    <a:pt x="7143" y="117435"/>
                    <a:pt x="14287" y="131669"/>
                  </a:cubicBezTo>
                  <a:cubicBezTo>
                    <a:pt x="17859" y="145904"/>
                    <a:pt x="25003" y="156580"/>
                    <a:pt x="28575" y="170815"/>
                  </a:cubicBezTo>
                  <a:cubicBezTo>
                    <a:pt x="25003" y="135228"/>
                    <a:pt x="25003" y="99642"/>
                    <a:pt x="25003" y="67614"/>
                  </a:cubicBezTo>
                  <a:cubicBezTo>
                    <a:pt x="17859" y="42703"/>
                    <a:pt x="10715" y="21351"/>
                    <a:pt x="0" y="0"/>
                  </a:cubicBezTo>
                  <a:cubicBezTo>
                    <a:pt x="0" y="3558"/>
                    <a:pt x="0" y="10675"/>
                    <a:pt x="0" y="14234"/>
                  </a:cubicBezTo>
                  <a:cubicBezTo>
                    <a:pt x="0" y="39145"/>
                    <a:pt x="0" y="67614"/>
                    <a:pt x="0" y="9252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16" name="Freeform 38"/>
            <p:cNvSpPr>
              <a:extLst>
                <a:ext uri="smNativeData">
                  <pr:smNativeData xmlns:pr="smNativeData" xmlns="smNativeData" val="SMDATA_15_WqCSZhMAAAAlAAAACwAAAA0AAAAAAAAAAAAAAADWLgAAIiQ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pQQAACsdAACeBQAAnh8AAAAAAAAmAAAACAAAAP//////////"/>
                </a:ext>
              </a:extLst>
            </p:cNvSpPr>
            <p:nvPr/>
          </p:nvSpPr>
          <p:spPr>
            <a:xfrm>
              <a:off x="755015" y="4741545"/>
              <a:ext cx="158115" cy="398145"/>
            </a:xfrm>
            <a:custGeom>
              <a:avLst/>
              <a:gdLst/>
              <a:ahLst/>
              <a:cxnLst/>
              <a:rect l="0" t="0" r="158115" b="398145"/>
              <a:pathLst>
                <a:path w="158115" h="398145">
                  <a:moveTo>
                    <a:pt x="39528" y="100432"/>
                  </a:moveTo>
                  <a:cubicBezTo>
                    <a:pt x="25154" y="68150"/>
                    <a:pt x="14374" y="32282"/>
                    <a:pt x="0" y="0"/>
                  </a:cubicBezTo>
                  <a:cubicBezTo>
                    <a:pt x="10780" y="57390"/>
                    <a:pt x="25154" y="118367"/>
                    <a:pt x="39528" y="175757"/>
                  </a:cubicBezTo>
                  <a:cubicBezTo>
                    <a:pt x="43122" y="186518"/>
                    <a:pt x="46715" y="197279"/>
                    <a:pt x="50309" y="208039"/>
                  </a:cubicBezTo>
                  <a:cubicBezTo>
                    <a:pt x="79057" y="272603"/>
                    <a:pt x="107805" y="337167"/>
                    <a:pt x="140147" y="398145"/>
                  </a:cubicBezTo>
                  <a:cubicBezTo>
                    <a:pt x="158115" y="398145"/>
                    <a:pt x="158115" y="398145"/>
                    <a:pt x="158115" y="398145"/>
                  </a:cubicBezTo>
                  <a:cubicBezTo>
                    <a:pt x="125773" y="329994"/>
                    <a:pt x="100618" y="258256"/>
                    <a:pt x="79057" y="186518"/>
                  </a:cubicBezTo>
                  <a:cubicBezTo>
                    <a:pt x="64683" y="157823"/>
                    <a:pt x="53902" y="129128"/>
                    <a:pt x="39528" y="1004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</p:grpSp>
      <p:sp>
        <p:nvSpPr>
          <p:cNvPr id="28" name="Rectangle 6"/>
          <p:cNvSpPr>
            <a:extLst>
              <a:ext uri="smNativeData">
                <pr:smNativeData xmlns:pr="smNativeData" xmlns="smNativeData" val="SMDATA_15_WqCSZhMAAAAlAAAAZAAAAA0AAAAAkAAAAEgAAACQAAAASAAAAAAAAAAAAAAAAAAAAAEAAABQAAAAAAAAAAAA4D8AAAAAAADgPwAAAAAAAOA/AAAAAAAA4D8AAAAAAADgPwAAAAAAAOA/AAAAAAAA4D8AAAAAAADgPwAAAAAAAOA/AAAAAAAA4D8CAAAAjAAAAAEAAAAAAAAAdm9UC5svDwAAAAAAAAAAAAAAAAAAAAAAAAAAAAAAAAAAAAAAZAAAAAEAAABAAAAAAAAAAGQAAAAOAQAAAAAAAAAAAAAAAAAAAAAAAAAAAAAAAAAAAAAAAAAAAAAAAAAAAAAAAAAAAAAAAAAAAAAAAAAAAAAAAAAAAAAAAAAAAAAAAAAAFAAAADwAAAAAAAAAAAAAAJ4uDwAP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JsvDwAAAAAAAAAAAAAAAAAAAAAAAAAAAAAAAAAAAAAAAAAAAJ4uDwB/f38A4+rPA8zMzADAwP8Af39/AAAAAAAAAAAAAAAAAAAAAAAAAAAAIQAAABgAAAAUAAAAAAAAAAAAAADYAAAApB8AABAAAAAmAAAACAAAAP//////////"/>
              </a:ext>
            </a:extLst>
          </p:cNvSpPr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sp>
      <p:sp>
        <p:nvSpPr>
          <p:cNvPr id="29" name="Title Placeholder 1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9wsAAOECAAAUNQAAyggAABAAAAAmAAAACAAAAL8vAAD//8EB"/>
              </a:ext>
            </a:extLst>
          </p:cNvSpPr>
          <p:nvPr>
            <p:ph type="title"/>
          </p:nvPr>
        </p:nvSpPr>
        <p:spPr>
          <a:xfrm>
            <a:off x="1945005" y="467995"/>
            <a:ext cx="6683375" cy="960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0" name="Text Placeholder 2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NgJAAAUNQAAxhsAABAAAAAmAAAACAAAAD8vAAD//8EB"/>
              </a:ext>
            </a:extLst>
          </p:cNvSpPr>
          <p:nvPr>
            <p:ph type="body" idx="1"/>
          </p:nvPr>
        </p:nvSpPr>
        <p:spPr>
          <a:xfrm>
            <a:off x="1941830" y="1600200"/>
            <a:ext cx="6686550" cy="2914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rPr lang="en-us" kern="1" cap="none"/>
              <a:t>Third level</a:t>
            </a:r>
            <a:endParaRPr lang="en-us" kern="1" cap="none"/>
          </a:p>
          <a:p>
            <a:pPr lvl="3">
              <a:defRPr lang="en-us"/>
            </a:pPr>
            <a:r>
              <a:rPr lang="en-us" kern="1" cap="none"/>
              <a:t>Fourth level</a:t>
            </a:r>
            <a:endParaRPr lang="en-us" kern="1" cap="none"/>
          </a:p>
          <a:p>
            <a:pPr lvl="4">
              <a:defRPr lang="en-us"/>
            </a:pPr>
            <a:r>
              <a:rPr lang="en-us" kern="1" cap="none"/>
              <a:t>Fifth level</a:t>
            </a:r>
            <a:endParaRPr lang="en-us" kern="1" cap="none"/>
          </a:p>
        </p:txBody>
      </p:sp>
      <p:sp>
        <p:nvSpPr>
          <p:cNvPr id="31" name="Date Placeholder 3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i8AAEkcAAAYNQAA/h0AABAAAAAmAAAACAAAAL+PAAD//8EB"/>
              </a:ext>
            </a:extLst>
          </p:cNvSpPr>
          <p:nvPr>
            <p:ph type="dt" sz="half" idx="2"/>
          </p:nvPr>
        </p:nvSpPr>
        <p:spPr>
          <a:xfrm>
            <a:off x="7771130" y="4598035"/>
            <a:ext cx="859790" cy="2774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675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C59A58-16D5-906C-9B7D-E039D4336DB5}" type="datetime1">
              <a:t/>
            </a:fld>
          </a:p>
        </p:txBody>
      </p:sp>
      <p:sp>
        <p:nvSpPr>
          <p:cNvPr id="32" name="Footer Placeholder 4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gsAAE8cAAAaLwAA/h0AABAAAAAmAAAACAAAAL+PAAD//8EB"/>
              </a:ext>
            </a:extLst>
          </p:cNvSpPr>
          <p:nvPr>
            <p:ph type="ftr" sz="quarter" idx="3"/>
          </p:nvPr>
        </p:nvSpPr>
        <p:spPr>
          <a:xfrm>
            <a:off x="1941830" y="4601845"/>
            <a:ext cx="5715000" cy="2736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675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33" name="Slide Number Placeholder 5"/>
          <p:cNvSpPr>
            <a:spLocks noGrp="1" noChangeArrowheads="1"/>
            <a:extLst>
              <a:ext uri="smNativeData">
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AIAAKIDAAANBgAAUgUAABAAAAAmAAAACAAAAL+PAAD//8EB"/>
              </a:ext>
            </a:extLst>
          </p:cNvSpPr>
          <p:nvPr>
            <p:ph type="sldNum" sz="quarter" idx="4"/>
          </p:nvPr>
        </p:nvSpPr>
        <p:spPr>
          <a:xfrm>
            <a:off x="398780" y="590550"/>
            <a:ext cx="58483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500" cap="none">
                <a:solidFill>
                  <a:srgbClr val="FE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C5F6CF-81D5-9000-9B7D-7755B8336D22}" type="slidenum">
              <a:rPr lang="en-in" cap="none"/>
              <a:t/>
            </a:fld>
            <a:endParaRPr lang="en-in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hf hdr="0" ftr="0"/>
  <p:txStyles>
    <p:titleStyle>
      <a:lvl1pPr marL="0" marR="0" indent="0" algn="l" defTabSz="3429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2700" b="0" i="0" u="none" strike="noStrike" kern="1" cap="none" spc="0" baseline="0">
          <a:solidFill>
            <a:srgbClr val="262626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titleStyle>
    <p:bodyStyle>
      <a:lvl1pPr marL="257175" marR="0" indent="-257175" algn="l" defTabSz="342900">
        <a:lnSpc>
          <a:spcPct val="100000"/>
        </a:lnSpc>
        <a:spcBef>
          <a:spcPts val="75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en-us" sz="135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557530" marR="0" indent="-214630" algn="l" defTabSz="342900">
        <a:lnSpc>
          <a:spcPct val="100000"/>
        </a:lnSpc>
        <a:spcBef>
          <a:spcPts val="75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857250" marR="0" indent="-171450" algn="l" defTabSz="342900">
        <a:lnSpc>
          <a:spcPct val="100000"/>
        </a:lnSpc>
        <a:spcBef>
          <a:spcPts val="75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en-us" sz="1050" b="0" i="0" u="none" strike="noStrike" kern="400000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200150" marR="0" indent="-171450" algn="l" defTabSz="342900">
        <a:lnSpc>
          <a:spcPct val="100000"/>
        </a:lnSpc>
        <a:spcBef>
          <a:spcPts val="75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en-us" sz="900" b="0" i="0" u="none" strike="noStrike" kern="400000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1543050" marR="0" indent="-171450" algn="l" defTabSz="342900">
        <a:lnSpc>
          <a:spcPct val="100000"/>
        </a:lnSpc>
        <a:spcBef>
          <a:spcPts val="75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en-us" sz="900" b="0" i="0" u="none" strike="noStrike" kern="400000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1885950" marR="0" indent="-171450" algn="l" defTabSz="342900">
        <a:lnSpc>
          <a:spcPct val="100000"/>
        </a:lnSpc>
        <a:spcBef>
          <a:spcPts val="75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en-us" sz="900" b="0" i="0" u="none" strike="noStrike" kern="400000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2228850" marR="0" indent="-171450" algn="l" defTabSz="342900">
        <a:lnSpc>
          <a:spcPct val="100000"/>
        </a:lnSpc>
        <a:spcBef>
          <a:spcPts val="75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en-us" sz="900" b="0" i="0" u="none" strike="noStrike" kern="400000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2571750" marR="0" indent="-171450" algn="l" defTabSz="342900">
        <a:lnSpc>
          <a:spcPct val="100000"/>
        </a:lnSpc>
        <a:spcBef>
          <a:spcPts val="75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en-us" sz="900" b="0" i="0" u="none" strike="noStrike" kern="400000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2914650" marR="0" indent="-171450" algn="l" defTabSz="342900">
        <a:lnSpc>
          <a:spcPct val="100000"/>
        </a:lnSpc>
        <a:spcBef>
          <a:spcPts val="75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en-us" sz="900" b="0" i="0" u="none" strike="noStrike" kern="400000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bodyStyle>
    <p:otherStyle>
      <a:lvl1pPr marL="0" marR="0" indent="0" algn="l" defTabSz="3429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342900" marR="0" indent="0" algn="l" defTabSz="3429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685800" marR="0" indent="0" algn="l" defTabSz="3429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028700" marR="0" indent="0" algn="l" defTabSz="3429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1371600" marR="0" indent="0" algn="l" defTabSz="3429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1714500" marR="0" indent="0" algn="l" defTabSz="3429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2057400" marR="0" indent="0" algn="l" defTabSz="3429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2400300" marR="0" indent="0" algn="l" defTabSz="3429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2743200" marR="0" indent="0" algn="l" defTabSz="3429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WqCSZhMAAAAlAAAAZAAAAE0AAAAAAAAAAB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AcAAOECAAAUNQAAhQUAABAgAAAmAAAACAAAAD0wAAAAAAAA"/>
              </a:ext>
            </a:extLst>
          </p:cNvSpPr>
          <p:nvPr>
            <p:ph type="title"/>
          </p:nvPr>
        </p:nvSpPr>
        <p:spPr>
          <a:xfrm>
            <a:off x="1295400" y="467995"/>
            <a:ext cx="7332980" cy="429260"/>
          </a:xfrm>
        </p:spPr>
        <p:txBody>
          <a:bodyPr vert="horz" wrap="square" lIns="0" tIns="13335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defRPr lang="en-us"/>
            </a:pPr>
          </a:p>
        </p:txBody>
      </p:sp>
      <p:sp>
        <p:nvSpPr>
          <p:cNvPr id="3" name="TextBox 3"/>
          <p:cNvSpPr>
            <a:extLst>
              <a:ext uri="smNativeData">
                <pr:smNativeData xmlns:pr="smNativeData" xmlns="smNativeData" val="SMDATA_15_WqCSZhMAAAAlAAAAZAAAAE0AAAAAkAAAAEgAAACQAAAASAAAAAAAAAAAAAAAAAAAAAEAAABQAAAAAAAAAAAA4D8AAAAAAADgPwAAAAAAAOA/AAAAAAAA4D8AAAAAAADgPwAAAAAAAOA/AAAAAAAA4D8AAAAAAADgPwAAAAAAAOA/AAAAAAAA4D8CAAAAjAAAAAAAAAAAAAAApTAQ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TAQBf///wEAAAAAAAAAAAAAAAAAAAAAAAAAAAAAAAAAAAAAAAAAAAAAAAB/f38A4+rPA8zMzADAwP8Af39/AAAAAAAAAAAAAAAAAAAAAAAAAAAAIQAAABgAAAAUAAAAaAEAAPoFAAAUNQAALRQAABAgAAAmAAAACAAAAP//////////"/>
              </a:ext>
            </a:extLst>
          </p:cNvSpPr>
          <p:nvPr/>
        </p:nvSpPr>
        <p:spPr>
          <a:xfrm>
            <a:off x="228600" y="971550"/>
            <a:ext cx="8399780" cy="2308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endParaRPr lang="en-us" sz="3600" cap="none"/>
          </a:p>
          <a:p>
            <a:pPr algn="ctr">
              <a:defRPr lang="en-us"/>
            </a:pPr>
            <a:r>
              <a:rPr lang="en-us" sz="3600" cap="none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    Innovative Monitoring System for     TeleICU Patients Using Video   Processing and Deep Learning</a:t>
            </a:r>
            <a:endParaRPr lang="en-us" sz="3600" cap="none">
              <a:solidFill>
                <a:schemeClr val="accent1"/>
              </a:solidFill>
              <a:latin typeface="Arial" pitchFamily="2" charset="0"/>
              <a:ea typeface="Century Gothic" pitchFamily="0" charset="0"/>
              <a:cs typeface="Aria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WqCSZhMAAAAlAAAAZAAAAE0AAAAAAAAAAL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AoAAOECAAAUNQAAOgYAABAgAAAmAAAACAAAAD0wAAAAAAAA"/>
              </a:ext>
            </a:extLst>
          </p:cNvSpPr>
          <p:nvPr>
            <p:ph type="title"/>
          </p:nvPr>
        </p:nvSpPr>
        <p:spPr>
          <a:xfrm>
            <a:off x="1676400" y="467995"/>
            <a:ext cx="6951980" cy="544195"/>
          </a:xfrm>
        </p:spPr>
        <p:txBody>
          <a:bodyPr vert="horz" wrap="square" lIns="0" tIns="111760" rIns="0" bIns="0" numCol="1" spcCol="215900" anchor="t">
            <a:prstTxWarp prst="textNoShape">
              <a:avLst/>
            </a:prstTxWarp>
          </a:bodyPr>
          <a:lstStyle/>
          <a:p>
            <a:pPr marL="71120">
              <a:lnSpc>
                <a:spcPct val="100000"/>
              </a:lnSpc>
              <a:spcBef>
                <a:spcPts val="105"/>
              </a:spcBef>
              <a:defRPr lang="en-us"/>
            </a:pPr>
            <a:r>
              <a:rPr lang="en-us" sz="2800" cap="none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Unique</a:t>
            </a:r>
            <a:r>
              <a:rPr lang="en-us" sz="2800" cap="none" spc="-10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 </a:t>
            </a:r>
            <a:r>
              <a:rPr lang="en-us" sz="2800" cap="none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Idea</a:t>
            </a:r>
            <a:r>
              <a:rPr lang="en-us" sz="2800" cap="none" spc="-5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 </a:t>
            </a:r>
            <a:r>
              <a:rPr lang="en-us" sz="2800" cap="none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Brief</a:t>
            </a:r>
            <a:r>
              <a:rPr lang="en-us" sz="2800" cap="none" spc="-5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 </a:t>
            </a:r>
            <a:r>
              <a:rPr lang="en-us" sz="2800" cap="none" spc="-2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(Solution)</a:t>
            </a:r>
            <a:endParaRPr lang="en-us" sz="2800" cap="none" spc="-2">
              <a:solidFill>
                <a:schemeClr val="accent1"/>
              </a:solidFill>
              <a:latin typeface="Arial" pitchFamily="2" charset="0"/>
              <a:ea typeface="Century Gothic" pitchFamily="0" charset="0"/>
              <a:cs typeface="Arial" pitchFamily="2" charset="0"/>
            </a:endParaRPr>
          </a:p>
        </p:txBody>
      </p:sp>
      <p:sp>
        <p:nvSpPr>
          <p:cNvPr id="3" name="TextBox 2"/>
          <p:cNvSpPr>
            <a:extLst>
              <a:ext uri="smNativeData">
                <pr:smNativeData xmlns:pr="smNativeData" xmlns="smNativeData" val="SMDATA_15_WqCSZhMAAAAlAAAAZAAAAE0AAAAAkAAAAEgAAACQAAAASAAAAAAAAAAAAAAAAAAAAAEAAABQAAAAAAAAAAAA4D8AAAAAAADgPwAAAAAAAOA/AAAAAAAA4D8AAAAAAADgPwAAAAAAAOA/AAAAAAAA4D8AAAAAAADgPwAAAAAAAOA/AAAAAAAA4D8CAAAAjAAAAAAAAAAAAAAApTAQ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TAQBf///wEAAAAAAAAAAAAAAAAAAAAAAAAAAAAAAAAAAAAAAAAAAAAAAAB/f38A4+rPA8zMzADAwP8Af39/AAAAAAAAAAAAAAAAAAAAAAAAAAAAIQAAABgAAAAUAAAAYAkAAOoGAAAUNQAAsBwAABAgAAAmAAAACAAAAP//////////"/>
              </a:ext>
            </a:extLst>
          </p:cNvSpPr>
          <p:nvPr/>
        </p:nvSpPr>
        <p:spPr>
          <a:xfrm>
            <a:off x="1524000" y="1123950"/>
            <a:ext cx="7104380" cy="3539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1600" cap="none">
                <a:latin typeface="Arial" pitchFamily="2" charset="0"/>
                <a:ea typeface="Century Gothic" pitchFamily="0" charset="0"/>
                <a:cs typeface="Arial" pitchFamily="2" charset="0"/>
              </a:rPr>
              <a:t>The Patients in Critical condition need intense monitoring and care, but with ICU we can provide this type of care.</a:t>
            </a:r>
            <a:endParaRPr lang="en-us" sz="1600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us" sz="1600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1600" cap="none">
                <a:latin typeface="Arial" pitchFamily="2" charset="0"/>
                <a:ea typeface="Century Gothic" pitchFamily="0" charset="0"/>
                <a:cs typeface="Arial" pitchFamily="2" charset="0"/>
              </a:rPr>
              <a:t>In remote locations, it is not possible to give such intensive care to the critical patients.</a:t>
            </a:r>
            <a:endParaRPr lang="en-us" sz="1600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us" sz="1600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1600" cap="none">
                <a:latin typeface="Arial" pitchFamily="2" charset="0"/>
                <a:ea typeface="Century Gothic" pitchFamily="0" charset="0"/>
                <a:cs typeface="Arial" pitchFamily="2" charset="0"/>
              </a:rPr>
              <a:t>This problem is overcome with the help of TeleICU.</a:t>
            </a:r>
            <a:endParaRPr lang="en-us" sz="1600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us" sz="1600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1600" cap="none">
                <a:latin typeface="Arial" pitchFamily="2" charset="0"/>
                <a:ea typeface="Century Gothic" pitchFamily="0" charset="0"/>
                <a:cs typeface="Arial" pitchFamily="2" charset="0"/>
              </a:rPr>
              <a:t>With the help of TeleICU control center, one can monitor the patients in Critical Care unit and can assist the person or doctor available at the physical location.</a:t>
            </a:r>
            <a:endParaRPr lang="en-us" sz="1600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us" sz="1600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1600" cap="none">
                <a:latin typeface="Arial" pitchFamily="2" charset="0"/>
                <a:ea typeface="Century Gothic" pitchFamily="0" charset="0"/>
                <a:cs typeface="Arial" pitchFamily="2" charset="0"/>
              </a:rPr>
              <a:t>With our trained model, face detection or face recognition is faster and it also detects if the patient is stable or unstable in very less time.</a:t>
            </a:r>
            <a:endParaRPr lang="en-in" sz="1600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WqCSZhMAAAAlAAAAZAAAAE0AAAAAAAAAAJ0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9wsAAOECAAAUNQAAJgYAABAgAAAmAAAACAAAAD0wAAAAAAAA"/>
              </a:ext>
            </a:extLst>
          </p:cNvSpPr>
          <p:nvPr>
            <p:ph type="title"/>
          </p:nvPr>
        </p:nvSpPr>
        <p:spPr>
          <a:xfrm>
            <a:off x="1945005" y="467995"/>
            <a:ext cx="6683375" cy="531495"/>
          </a:xfrm>
        </p:spPr>
        <p:txBody>
          <a:bodyPr vert="horz" wrap="square" lIns="0" tIns="99695" rIns="0" bIns="0" numCol="1" spcCol="215900" anchor="t">
            <a:prstTxWarp prst="textNoShape">
              <a:avLst/>
            </a:prstTxWarp>
          </a:bodyPr>
          <a:lstStyle/>
          <a:p>
            <a:pPr marL="66675">
              <a:lnSpc>
                <a:spcPct val="100000"/>
              </a:lnSpc>
              <a:spcBef>
                <a:spcPts val="105"/>
              </a:spcBef>
              <a:defRPr lang="en-us"/>
            </a:pPr>
            <a:r>
              <a:rPr lang="en-us" sz="2800" cap="none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Features</a:t>
            </a:r>
            <a:r>
              <a:rPr lang="en-us" sz="2800" cap="none" spc="-7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 </a:t>
            </a:r>
            <a:r>
              <a:rPr lang="en-us" sz="2800" cap="none" spc="-2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Offered</a:t>
            </a:r>
            <a:endParaRPr lang="en-us" sz="2800" cap="none" spc="-2">
              <a:solidFill>
                <a:schemeClr val="accent1"/>
              </a:solidFill>
              <a:latin typeface="Arial" pitchFamily="2" charset="0"/>
              <a:ea typeface="Century Gothic" pitchFamily="0" charset="0"/>
              <a:cs typeface="Arial" pitchFamily="2" charset="0"/>
            </a:endParaRPr>
          </a:p>
        </p:txBody>
      </p:sp>
      <p:sp>
        <p:nvSpPr>
          <p:cNvPr id="3" name="TextBox 2"/>
          <p:cNvSpPr>
            <a:extLst>
              <a:ext uri="smNativeData">
                <pr:smNativeData xmlns:pr="smNativeData" xmlns="smNativeData" val="SMDATA_15_WqCSZhMAAAAlAAAAZAAAAE0AAAAAkAAAAEgAAACQAAAASAAAAAAAAAAAAAAAAAAAAAEAAABQAAAAAAAAAAAA4D8AAAAAAADgPwAAAAAAAOA/AAAAAAAA4D8AAAAAAADgPwAAAAAAAOA/AAAAAAAA4D8AAAAAAADgPwAAAAAAAOA/AAAAAAAA4D8CAAAAjAAAAAAAAAAAAAAApTAQ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TAQBf///wEAAAAAAAAAAAAAAAAAAAAAAAAAAAAAAAAAAAAAAAAAAAAAAAB/f38A4+rPA8zMzADAwP8Af39/AAAAAAAAAAAAAAAAAAAAAAAAAAAAIQAAABgAAAAUAAAAYAkAAMoIAAAUNQAA/RYAABAgAAAmAAAACAAAAP//////////"/>
              </a:ext>
            </a:extLst>
          </p:cNvSpPr>
          <p:nvPr/>
        </p:nvSpPr>
        <p:spPr>
          <a:xfrm>
            <a:off x="1524000" y="1428750"/>
            <a:ext cx="7104380" cy="2308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n-us"/>
            </a:pPr>
            <a:r>
              <a:t> </a:t>
            </a:r>
            <a:r>
              <a:rPr lang="en-us" cap="none">
                <a:latin typeface="Arial" pitchFamily="2" charset="0"/>
                <a:ea typeface="Century Gothic" pitchFamily="0" charset="0"/>
                <a:cs typeface="Arial" pitchFamily="2" charset="0"/>
              </a:rPr>
              <a:t>Fast detection </a:t>
            </a:r>
            <a:endParaRPr lang="en-us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us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cap="none">
                <a:latin typeface="Arial" pitchFamily="2" charset="0"/>
                <a:ea typeface="Century Gothic" pitchFamily="0" charset="0"/>
                <a:cs typeface="Arial" pitchFamily="2" charset="0"/>
              </a:rPr>
              <a:t>Stable or unstable patient detection</a:t>
            </a:r>
            <a:endParaRPr lang="en-us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us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cap="none">
                <a:latin typeface="Arial" pitchFamily="2" charset="0"/>
                <a:ea typeface="Century Gothic" pitchFamily="0" charset="0"/>
                <a:cs typeface="Arial" pitchFamily="2" charset="0"/>
              </a:rPr>
              <a:t>Accuracy and precision</a:t>
            </a:r>
            <a:endParaRPr lang="en-us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us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cap="none">
                <a:latin typeface="Arial" pitchFamily="2" charset="0"/>
                <a:ea typeface="Century Gothic" pitchFamily="0" charset="0"/>
                <a:cs typeface="Arial" pitchFamily="2" charset="0"/>
              </a:rPr>
              <a:t>Detection of critical aspects</a:t>
            </a:r>
            <a:endParaRPr lang="en-us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in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WqCSZhMAAAAlAAAAZAAAAE0AAAAAAAAAAKg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QAsAAOECAAAUNQAAMQYAABAgAAAmAAAACAAAAD0wAAAAAAAA"/>
              </a:ext>
            </a:extLst>
          </p:cNvSpPr>
          <p:nvPr>
            <p:ph type="title"/>
          </p:nvPr>
        </p:nvSpPr>
        <p:spPr>
          <a:xfrm>
            <a:off x="1828800" y="467995"/>
            <a:ext cx="6799580" cy="538480"/>
          </a:xfrm>
        </p:spPr>
        <p:txBody>
          <a:bodyPr vert="horz" wrap="square" lIns="0" tIns="106680" rIns="0" bIns="0" numCol="1" spcCol="215900" anchor="t">
            <a:prstTxWarp prst="textNoShape">
              <a:avLst/>
            </a:prstTxWarp>
          </a:bodyPr>
          <a:lstStyle/>
          <a:p>
            <a:pPr marL="64770">
              <a:lnSpc>
                <a:spcPct val="100000"/>
              </a:lnSpc>
              <a:spcBef>
                <a:spcPts val="105"/>
              </a:spcBef>
              <a:defRPr lang="en-us"/>
            </a:pPr>
            <a:r>
              <a:rPr lang="en-us" sz="2800" cap="none" spc="-2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Process</a:t>
            </a:r>
            <a:r>
              <a:rPr lang="en-us" sz="2800" cap="none" spc="-64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 </a:t>
            </a:r>
            <a:r>
              <a:rPr lang="en-us" sz="2800" cap="none" spc="-5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flow</a:t>
            </a:r>
            <a:endParaRPr lang="en-us" sz="2800" cap="none" spc="-5">
              <a:solidFill>
                <a:schemeClr val="accent1"/>
              </a:solidFill>
              <a:latin typeface="Arial" pitchFamily="2" charset="0"/>
              <a:ea typeface="Century Gothic" pitchFamily="0" charset="0"/>
              <a:cs typeface="Arial" pitchFamily="2" charset="0"/>
            </a:endParaRPr>
          </a:p>
        </p:txBody>
      </p:sp>
      <p:sp>
        <p:nvSpPr>
          <p:cNvPr id="3" name="TextBox 2"/>
          <p:cNvSpPr>
            <a:extLst>
              <a:ext uri="smNativeData">
                <pr:smNativeData xmlns:pr="smNativeData" xmlns="smNativeData" val="SMDATA_15_WqCSZhMAAAAlAAAAZAAAAE0AAAAAkAAAAEgAAACQAAAASAAAAAAAAAAAAAAAAAAAAAEAAABQAAAAAAAAAAAA4D8AAAAAAADgPwAAAAAAAOA/AAAAAAAA4D8AAAAAAADgPwAAAAAAAOA/AAAAAAAA4D8AAAAAAADgPwAAAAAAAOA/AAAAAAAA4D8CAAAAjAAAAAAAAAAAAAAApTAQ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TAQBf///wEAAAAAAAAAAAAAAAAAAAAAAAAAAAAAAAAAAAAAAAAAAAAAAAB/f38A4+rPA8zMzADAwP8Af39/AAAAAAAAAAAAAAAAAAAAAAAAAAAAIQAAABgAAAAUAAAAYAkAAFIIAACANAAAVh0AABAgAAAmAAAACAAAAP//////////"/>
              </a:ext>
            </a:extLst>
          </p:cNvSpPr>
          <p:nvPr/>
        </p:nvSpPr>
        <p:spPr>
          <a:xfrm>
            <a:off x="1524000" y="1352550"/>
            <a:ext cx="7010400" cy="3416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cap="none">
                <a:latin typeface="Arial" pitchFamily="2" charset="0"/>
                <a:ea typeface="Century Gothic" pitchFamily="0" charset="0"/>
                <a:cs typeface="Arial" pitchFamily="2" charset="0"/>
              </a:rPr>
              <a:t>The very first step is understanding of the problem statement and its requirements.</a:t>
            </a:r>
            <a:endParaRPr lang="en-us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us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cap="none">
                <a:latin typeface="Arial" pitchFamily="2" charset="0"/>
                <a:ea typeface="Century Gothic" pitchFamily="0" charset="0"/>
                <a:cs typeface="Arial" pitchFamily="2" charset="0"/>
              </a:rPr>
              <a:t>In the next step Data collection and its processing(Video selection form YouTube)</a:t>
            </a:r>
            <a:endParaRPr lang="en-us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us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cap="none">
                <a:latin typeface="Arial" pitchFamily="2" charset="0"/>
                <a:ea typeface="Century Gothic" pitchFamily="0" charset="0"/>
                <a:cs typeface="Arial" pitchFamily="2" charset="0"/>
              </a:rPr>
              <a:t>Selection of appropriate model/ libraries(OpenCV, Yolov8, TensorFlow, etc.)</a:t>
            </a:r>
            <a:endParaRPr lang="en-us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us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cap="none">
                <a:latin typeface="Arial" pitchFamily="2" charset="0"/>
                <a:ea typeface="Century Gothic" pitchFamily="0" charset="0"/>
                <a:cs typeface="Arial" pitchFamily="2" charset="0"/>
              </a:rPr>
              <a:t>Train, Validate and Test</a:t>
            </a:r>
            <a:endParaRPr lang="en-us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in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WqCSZhMAAAAlAAAAZAAAAE0AAAAAAAAAAKg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9wsAAOECAAAUNQAAMQYAABAgAAAmAAAACAAAAD0wAAAAAAAA"/>
              </a:ext>
            </a:extLst>
          </p:cNvSpPr>
          <p:nvPr>
            <p:ph type="title"/>
          </p:nvPr>
        </p:nvSpPr>
        <p:spPr>
          <a:xfrm>
            <a:off x="1945005" y="467995"/>
            <a:ext cx="6683375" cy="538480"/>
          </a:xfrm>
        </p:spPr>
        <p:txBody>
          <a:bodyPr vert="horz" wrap="square" lIns="0" tIns="106680" rIns="0" bIns="0" numCol="1" spcCol="215900" anchor="t">
            <a:prstTxWarp prst="textNoShape">
              <a:avLst/>
            </a:prstTxWarp>
          </a:bodyPr>
          <a:lstStyle/>
          <a:p>
            <a:pPr marL="64770">
              <a:lnSpc>
                <a:spcPct val="100000"/>
              </a:lnSpc>
              <a:spcBef>
                <a:spcPts val="105"/>
              </a:spcBef>
              <a:defRPr lang="en-us"/>
            </a:pPr>
            <a:r>
              <a:rPr lang="en-us" sz="2800" cap="none" spc="-2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Process</a:t>
            </a:r>
            <a:r>
              <a:rPr lang="en-us" sz="2800" cap="none" spc="-64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 </a:t>
            </a:r>
            <a:r>
              <a:rPr lang="en-us" sz="2800" cap="none" spc="-5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flow</a:t>
            </a:r>
            <a:endParaRPr lang="en-us" sz="2800" cap="none" spc="-5">
              <a:solidFill>
                <a:schemeClr val="accent1"/>
              </a:solidFill>
              <a:latin typeface="Arial" pitchFamily="2" charset="0"/>
              <a:ea typeface="Century Gothic" pitchFamily="0" charset="0"/>
              <a:cs typeface="Arial" pitchFamily="2" charset="0"/>
            </a:endParaRPr>
          </a:p>
        </p:txBody>
      </p:sp>
      <p:sp>
        <p:nvSpPr>
          <p:cNvPr id="3" name="TextBox 2"/>
          <p:cNvSpPr>
            <a:extLst>
              <a:ext uri="smNativeData">
                <pr:smNativeData xmlns:pr="smNativeData" xmlns="smNativeData" val="SMDATA_15_WqCSZhMAAAAlAAAAZAAAAE0AAAAAkAAAAEgAAACQAAAASAAAAAAAAAAAAAAAAAAAAAEAAABQAAAAAAAAAAAA4D8AAAAAAADgPwAAAAAAAOA/AAAAAAAA4D8AAAAAAADgPwAAAAAAAOA/AAAAAAAA4D8AAAAAAADgPwAAAAAAAOA/AAAAAAAA4D8CAAAAjAAAAAAAAAAAAAAApTAQ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+AcAAFIIAACANAAATAwAABAgAAAmAAAACAAAAP//////////"/>
              </a:ext>
            </a:extLst>
          </p:cNvSpPr>
          <p:nvPr/>
        </p:nvSpPr>
        <p:spPr>
          <a:xfrm>
            <a:off x="1295400" y="1352550"/>
            <a:ext cx="7239000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in" cap="none"/>
          </a:p>
        </p:txBody>
      </p:sp>
      <p:pic>
        <p:nvPicPr>
          <p:cNvPr id="4" name="Picture 4"/>
          <p:cNvPicPr>
            <a:picLocks noChangeAspect="1"/>
            <a:extLst>
              <a:ext uri="smNativeData">
                <pr:smNativeData xmlns:pr="smNativeData" xmlns="smNativeData" val="SMDATA_17_WqCSZhMAAAAlAAAAEQAAAC0AAAAAkAAAAEgAAACQAAAASAAAAAAAAAAAAAAAAAAAAAEAAABQAAAAAAAAAAAA4D8AAAAAAADgPwAAAAAAAOA/AAAAAAAA4D8AAAAAAADgPwAAAAAAAOA/AAAAAAAA4D8AAAAAAADgPwAAAAAAAOA/AAAAAAAA4D8CAAAAjAAAAAAAAAAAAAAApTAQ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AcAAAA4AAAAAAAAAAAAAAAAAAAA////AAAAAAAAAAAAAAAAAAAAAAAAAAAAAAAAAAAAAABkAAAAZAAAAAAAAAAjAAAABAAAAGQAAAAXAAAAFAAAAAAAAAAAAAAA/38AAP9/AAAAAAAACQAAAAQAAABAUns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OgIAADSCAAAhx0AAMMc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33830"/>
            <a:ext cx="3352165" cy="32416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6"/>
          <p:cNvPicPr>
            <a:picLocks noChangeAspect="1"/>
            <a:extLst>
              <a:ext uri="smNativeData">
                <pr:smNativeData xmlns:pr="smNativeData" xmlns="smNativeData" val="SMDATA_17_WqCSZhMAAAAlAAAAEQAAAC0AAAAAkAAAAEgAAACQAAAASAAAAAAAAAAAAAAAAAAAAAEAAABQAAAAAAAAAAAA4D8AAAAAAADgPwAAAAAAAOA/AAAAAAAA4D8AAAAAAADgPwAAAAAAAOA/AAAAAAAA4D8AAAAAAADgPwAAAAAAAOA/AAAAAAAA4D8CAAAAjAAAAAAAAAAAAAAApTAQ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AcAAAA4AAAAAAAAAAAAAAAAAAAA////AAAAAAAAAAAAAAAAAAAAAAAAAAAAAAAAAAAAAABkAAAAZAAAAAAAAAAjAAAABAAAAGQAAAAXAAAAFAAAAAAAAAAAAAAA/38AAP9/AAAAAAAACQAAAAQAAABAUns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IUgAABiCAAAFDUAAKUc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5" y="1362710"/>
            <a:ext cx="3342005" cy="32937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WqCSZhMAAAAlAAAAZAAAAE0AAAAAAAAAAK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AkAAOECAAAUNQAALgYAABAgAAAmAAAACAAAAD0wAAAAAAAA"/>
              </a:ext>
            </a:extLst>
          </p:cNvSpPr>
          <p:nvPr>
            <p:ph type="title"/>
          </p:nvPr>
        </p:nvSpPr>
        <p:spPr>
          <a:xfrm>
            <a:off x="1524000" y="467995"/>
            <a:ext cx="7104380" cy="536575"/>
          </a:xfrm>
        </p:spPr>
        <p:txBody>
          <a:bodyPr vert="horz" wrap="square" lIns="0" tIns="104775" rIns="0" bIns="0" numCol="1" spcCol="215900" anchor="t">
            <a:prstTxWarp prst="textNoShape">
              <a:avLst/>
            </a:prstTxWarp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  <a:defRPr lang="en-us"/>
            </a:pPr>
            <a:r>
              <a:rPr lang="en-us" sz="2800" cap="none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Architecture</a:t>
            </a:r>
            <a:r>
              <a:rPr lang="en-us" sz="2800" cap="none" spc="-10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 </a:t>
            </a:r>
            <a:r>
              <a:rPr lang="en-us" sz="2800" cap="none" spc="-2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Diagram</a:t>
            </a:r>
            <a:endParaRPr lang="en-us" sz="2800" cap="none" spc="-2">
              <a:solidFill>
                <a:schemeClr val="accent1"/>
              </a:solidFill>
              <a:latin typeface="Arial" pitchFamily="2" charset="0"/>
              <a:ea typeface="Century Gothic" pitchFamily="0" charset="0"/>
              <a:cs typeface="Arial" pitchFamily="2" charset="0"/>
            </a:endParaRPr>
          </a:p>
        </p:txBody>
      </p:sp>
      <p:grpSp>
        <p:nvGrpSpPr>
          <p:cNvPr id="3" name="Group 2"/>
          <p:cNvGrpSpPr>
            <a:extLst>
              <a:ext uri="smNativeData">
                <pr:smNativeData xmlns:pr="smNativeData" xmlns="smNativeData" val="SMDATA_6_WqCSZhMAAAAlAAAAAQAAAA8BAAAAkAAAAEgAAACQAAAASAAAAAAAAAAAAAAAAAAAABcAAAAUAAAAAAAAAAAAAAD/fwAA/38AAAAAAAAJAAAABAAAAF8AAAAfAAAAVAAAAAAAAAAAAAAAAAAAAAAAAAAAAAAAAAAAAAAAAAAAAAAAAAAAAAAAAAAAAAAAAAAAAAAAAAAAAAAAAAAAAAAAAAAAAAAAAAAAAAAAAAAAAAAAAAAAACEAAAAYAAAAFAAAACANAAAyCgAA4C4AABIbAAAQAAAAJgAAAAgAAAD/////AAAAAA=="/>
              </a:ext>
            </a:extLst>
          </p:cNvGrpSpPr>
          <p:nvPr/>
        </p:nvGrpSpPr>
        <p:grpSpPr>
          <a:xfrm>
            <a:off x="2133600" y="1657350"/>
            <a:ext cx="5486400" cy="2743200"/>
            <a:chOff x="2133600" y="1657350"/>
            <a:chExt cx="5486400" cy="2743200"/>
          </a:xfrm>
        </p:grpSpPr>
        <p:sp>
          <p:nvSpPr>
            <p:cNvPr id="14" name="Rectangle 3"/>
            <p:cNvSpPr>
              <a:extLst>
                <a:ext uri="smNativeData">
  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EAAAAAAAAAAHDAAP///wgAAAAAAAAAAAAAAAAAAAAAAAAAAAAAAAAAAAAAZAAAAAEAAABAAAAAAAAAAAAAAAAAAAAAAAAAAAAAAAAAAAAAAAAAAAAAAAAAAAAAAAAAAAAAAAAAAAAAAAAAAAAAAAAAAAAAAAAAAAAAAAAAAAAAAAAAAAAAAAAAAAAAFAAAADwAAAABAAAAAAAAAEkVBwAZ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HDAAP///wEAAAAAAAAAAAAAAAAAAAAAAAAAAAAAAAAAAAAAAAAAAEkVBwB/f38A4+rPA8zMzADAwP8Af39/AAAAAAAAAAAAAAAAAAAAAAAAAAAAIQAAABgAAAAUAAAAIA0AADIKAAB6FQAA/g8AAAAAAAAmAAAACAAAAP//////////"/>
                </a:ext>
              </a:extLst>
            </p:cNvSpPr>
            <p:nvPr/>
          </p:nvSpPr>
          <p:spPr>
            <a:xfrm>
              <a:off x="2133600" y="1657350"/>
              <a:ext cx="1357630" cy="942340"/>
            </a:xfrm>
            <a:prstGeom prst="rect">
              <a:avLst/>
            </a:prstGeom>
            <a:solidFill>
              <a:srgbClr val="0070C0"/>
            </a:solidFill>
            <a:ln w="15875" cap="flat" cmpd="sng" algn="ctr">
              <a:solidFill>
                <a:srgbClr val="49150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  <a:defRPr lang="en-us" cap="none">
                  <a:solidFill>
                    <a:srgbClr val="FFFFFF"/>
                  </a:solidFill>
                  <a:latin typeface="Century Gothic" pitchFamily="0" charset="0"/>
                  <a:ea typeface="Century Gothic" pitchFamily="0" charset="0"/>
                  <a:cs typeface="Century Gothic" pitchFamily="0" charset="0"/>
                </a:defRPr>
              </a:pPr>
              <a:r>
                <a:rPr lang="en-us" sz="1400" cap="none"/>
                <a:t>Input video</a:t>
              </a:r>
              <a:endParaRPr lang="en-in" sz="1100" cap="none"/>
            </a:p>
          </p:txBody>
        </p:sp>
        <p:sp>
          <p:nvSpPr>
            <p:cNvPr id="13" name="Rectangle 4"/>
            <p:cNvSpPr>
              <a:extLst>
                <a:ext uri="smNativeData">
  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EAAAAAAAAAAHDAAP///wgAAAAAAAAAAAAAAAAAAAAAAAAAAAAAAAAAAAAAZAAAAAEAAABAAAAAAAAAAAAAAAAAAAAAAAAAAAAAAAAAAAAAAAAAAAAAAAAAAAAAAAAAAAAAAAAAAAAAAAAAAAAAAAAAAAAAAAAAAAAAAAAAAAAAAAAAAAAAAAAAAAAAFAAAADwAAAABAAAAAAAAAEkVBwAZ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HDAAP///wEAAAAAAAAAAAAAAAAAAAAAAAAAAAAAAAAAAAAAAAAAAEkVBwB/f38A4+rPA8zMzADAwP8Af39/AAAAAAAAAAAAAAAAAAAAAAAAAAAAIQAAABgAAAAUAAAAUBkAADIKAABrIgAAaxAAAAAAAAAmAAAACAAAAP//////////"/>
                </a:ext>
              </a:extLst>
            </p:cNvSpPr>
            <p:nvPr/>
          </p:nvSpPr>
          <p:spPr>
            <a:xfrm>
              <a:off x="4114800" y="1657350"/>
              <a:ext cx="1480185" cy="1011555"/>
            </a:xfrm>
            <a:prstGeom prst="rect">
              <a:avLst/>
            </a:prstGeom>
            <a:solidFill>
              <a:srgbClr val="0070C0"/>
            </a:solidFill>
            <a:ln w="15875" cap="flat" cmpd="sng" algn="ctr">
              <a:solidFill>
                <a:srgbClr val="49150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  <a:defRPr lang="en-us" cap="none">
                  <a:solidFill>
                    <a:srgbClr val="FFFFFF"/>
                  </a:solidFill>
                  <a:latin typeface="Century Gothic" pitchFamily="0" charset="0"/>
                  <a:ea typeface="Century Gothic" pitchFamily="0" charset="0"/>
                  <a:cs typeface="Century Gothic" pitchFamily="0" charset="0"/>
                </a:defRPr>
              </a:pPr>
              <a:r>
                <a:rPr lang="en-us" sz="1400" cap="none"/>
                <a:t>Processing the frames</a:t>
              </a:r>
              <a:endParaRPr lang="en-in" sz="1100" cap="none"/>
            </a:p>
          </p:txBody>
        </p:sp>
        <p:sp>
          <p:nvSpPr>
            <p:cNvPr id="12" name="Arrow: Right 5"/>
            <p:cNvSpPr>
              <a:extLst>
                <a:ext uri="smNativeData">
                  <pr:smNativeData xmlns:pr="smNativeData" xmlns="smNativeData" val="SMDATA_15_WqCSZhMAAAAlAAAAyAAAAA0AAAAAkAAAAEgAAACQAAAASAAAAAAAAAABAAAAAAAAAAEAAABQAAAAfTaqmcj36j8AAAAAAADgPwAAAAAAAOA/AAAAAAAA4D8AAAAAAADgPwAAAAAAAOA/AAAAAAAA4D8AAAAAAADgPwAAAAAAAOA/AAAAAAAA4D8CAAAAjAAAAAEAAAAAAAAAAHDAAP///wgAAAAAAAAAAAAAAAAAAAAAAAAAAAAAAAAAAAAAZAAAAAEAAABAAAAAAAAAAAAAAAAAAAAAAAAAAAAAAAAAAAAAAAAAAAAAAAAAAAAAAAAAAAAAAAAAAAAAAAAAAAAAAAAAAAAAAAAAAAAAAAAAAAAAAAAAAAAAAAAAAAAAFAAAADwAAAABAAAAAAAAAEkVBwAZ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HDAAP///wEAAAAAAAAAAAAAAAAAAAAAAAAAAAAAAAAAAAAAAAAAAEkVBwB/f38A4+rPA8zMzADAwP8Af39/AAAAAAAAAAAAAAAAAAAAAAAAAAAAIQAAABgAAAAUAAAAdRUAADoMAABxGQAA9w0AAAAAAAAmAAAACAAAAP//////////"/>
                </a:ext>
              </a:extLst>
            </p:cNvSpPr>
            <p:nvPr/>
          </p:nvSpPr>
          <p:spPr>
            <a:xfrm>
              <a:off x="3488055" y="1987550"/>
              <a:ext cx="647700" cy="282575"/>
            </a:xfrm>
            <a:prstGeom prst="rightArrow">
              <a:avLst>
                <a:gd name="adj1" fmla="val 50000"/>
                <a:gd name="adj2" fmla="val 36044"/>
              </a:avLst>
            </a:prstGeom>
            <a:solidFill>
              <a:srgbClr val="0070C0"/>
            </a:solidFill>
            <a:ln w="15875" cap="flat" cmpd="sng" algn="ctr">
              <a:solidFill>
                <a:srgbClr val="49150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>
                <a:defRPr lang="en-us" cap="none">
                  <a:solidFill>
                    <a:srgbClr val="FFFFFF"/>
                  </a:solidFill>
                  <a:latin typeface="Century Gothic" pitchFamily="0" charset="0"/>
                  <a:ea typeface="Century Gothic" pitchFamily="0" charset="0"/>
                  <a:cs typeface="Century Gothic" pitchFamily="0" charset="0"/>
                </a:defRPr>
              </a:pPr>
              <a:endParaRPr lang="en-in" cap="none"/>
            </a:p>
          </p:txBody>
        </p:sp>
        <p:sp>
          <p:nvSpPr>
            <p:cNvPr id="11" name="Rectangle 6"/>
            <p:cNvSpPr>
              <a:extLst>
                <a:ext uri="smNativeData">
  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EAAAAAAAAAAHDAAP///wgAAAAAAAAAAAAAAAAAAAAAAAAAAAAAAAAAAAAAZAAAAAEAAABAAAAAAAAAAAAAAAAAAAAAAAAAAAAAAAAAAAAAAAAAAAAAAAAAAAAAAAAAAAAAAAAAAAAAAAAAAAAAAAAAAAAAAAAAAAAAAAAAAAAAAAAAAAAAAAAAAAAAFAAAADwAAAABAAAAAAAAAEkVBwAZ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HDAAP///wEAAAAAAAAAAAAAAAAAAAAAAAAAAAAAAAAAAAAAAAAAAEkVBwB/f38A4+rPA8zMzADAwP8Af39/AAAAAAAAAAAAAAAAAAAAAAAAAAAAIQAAABgAAAAUAAAA8yUAADIKAADbLgAAaRAAAAAAAAAmAAAACAAAAP//////////"/>
                </a:ext>
              </a:extLst>
            </p:cNvSpPr>
            <p:nvPr/>
          </p:nvSpPr>
          <p:spPr>
            <a:xfrm>
              <a:off x="6169025" y="1657350"/>
              <a:ext cx="1447800" cy="1010285"/>
            </a:xfrm>
            <a:prstGeom prst="rect">
              <a:avLst/>
            </a:prstGeom>
            <a:solidFill>
              <a:srgbClr val="0070C0"/>
            </a:solidFill>
            <a:ln w="15875" cap="flat" cmpd="sng" algn="ctr">
              <a:solidFill>
                <a:srgbClr val="49150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  <a:defRPr lang="en-us" cap="none">
                  <a:solidFill>
                    <a:srgbClr val="FFFFFF"/>
                  </a:solidFill>
                  <a:latin typeface="Century Gothic" pitchFamily="0" charset="0"/>
                  <a:ea typeface="Century Gothic" pitchFamily="0" charset="0"/>
                  <a:cs typeface="Century Gothic" pitchFamily="0" charset="0"/>
                </a:defRPr>
              </a:pPr>
              <a:r>
                <a:rPr lang="en-us" sz="1400" cap="none"/>
                <a:t>Person type detection </a:t>
              </a:r>
              <a:endParaRPr lang="en-in" sz="1100" cap="none"/>
            </a:p>
          </p:txBody>
        </p:sp>
        <p:sp>
          <p:nvSpPr>
            <p:cNvPr id="10" name="Arrow: Right 7"/>
            <p:cNvSpPr>
              <a:extLst>
                <a:ext uri="smNativeData">
                  <pr:smNativeData xmlns:pr="smNativeData" xmlns="smNativeData" val="SMDATA_15_WqCSZhMAAAAlAAAAyAAAAA0AAAAAkAAAAEgAAACQAAAASAAAAAAAAAABAAAAAAAAAAEAAABQAAAAZgiTkhu56j8AAAAAAADgPwAAAAAAAOA/AAAAAAAA4D8AAAAAAADgPwAAAAAAAOA/AAAAAAAA4D8AAAAAAADgPwAAAAAAAOA/AAAAAAAA4D8CAAAAjAAAAAEAAAAAAAAAAHDAAP///wgAAAAAAAAAAAAAAAAAAAAAAAAAAAAAAAAAAAAAeAAAAAEAAABAAAAAAAAAAAAAAABaAAAAAAAAAAAAAAAAAAAAAAAAAAAAAAAAAAAAAAAAAAAAAAAAAAAAAAAAAAAAAAAAAAAAAAAAAAAAAAAAAAAAAAAAAAAAAAAAAAAAFAAAADwAAAABAAAAAAAAAB4yVwAU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HDAAP///wEAAAAAAAAAAAAAAAAAAAAAAAAAAAAAAAAAAAAAAAAAAB4yVwB/f38A4+rPA8zMzADAwP8Af39/AAAAAAAAAAAAAAAAAAAAAAAAAAAAIQAAABgAAAAUAAAAZyIAAI8MAAAPJgAAPA4AAAAAAAAmAAAACAAAAP//////////"/>
                </a:ext>
              </a:extLst>
            </p:cNvSpPr>
            <p:nvPr/>
          </p:nvSpPr>
          <p:spPr>
            <a:xfrm>
              <a:off x="5592445" y="2041525"/>
              <a:ext cx="594360" cy="272415"/>
            </a:xfrm>
            <a:prstGeom prst="rightArrow">
              <a:avLst>
                <a:gd name="adj1" fmla="val 50000"/>
                <a:gd name="adj2" fmla="val 35979"/>
              </a:avLst>
            </a:prstGeom>
            <a:solidFill>
              <a:srgbClr val="0070C0"/>
            </a:solidFill>
            <a:ln w="12700" cap="flat" cmpd="sng" algn="ctr">
              <a:solidFill>
                <a:srgbClr val="1E325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>
                <a:defRPr lang="en-us"/>
              </a:pPr>
              <a:endParaRPr lang="en-in" cap="none"/>
            </a:p>
          </p:txBody>
        </p:sp>
        <p:sp>
          <p:nvSpPr>
            <p:cNvPr id="9" name="Arrow: Right 8"/>
            <p:cNvSpPr>
              <a:extLst>
                <a:ext uri="smNativeData">
                  <pr:smNativeData xmlns:pr="smNativeData" xmlns="smNativeData" val="SMDATA_15_WqCSZhMAAAAlAAAAyAAAAA0AAAAAkAAAAEgAAACQAAAASAAAAAAAAAABAAAAAAAAAAEAAABQAAAA4wjrWgSr6j8AAAAAAADgPwAAAAAAAOA/AAAAAAAA4D8AAAAAAADgPwAAAAAAAOA/AAAAAAAA4D8AAAAAAADgPwAAAAAAAOA/AAAAAAAA4D8CAAAAjAAAAAEAAAAAAAAAAHDAAP///wgAAAAAAAAAAAAAAAAAAAAAAAAAAAAAAAAAAAAAZAAAAAEAAABAAAAAAAAAAAAAAAAAAAAAAAAAAAAAAAAAAAAAAAAAAAAAAAAAAAAAAAAAAAAAAAAAAAAAAAAAAAAAAAAAAAAAAAAAAAAAAAAAAAAAAAAAAAAAAAAAAAAAFAAAADwAAAABAAAAAAAAAEkVBwAZ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HDAAP///wEAAAAAAAAAAAAAAAAAAAAAAAAAAAAAAAAAAAAAAAAAAEkVBwB/f38A4+rPA8zMzADAwP8Af39/AAAAAAAAAAAAAAAAAAAAAAAAAAAAIQAAABgAAAAUAAAAHCoAAHEQAABEKwAAQhUAAAAAAAAmAAAACAAAAP//////////"/>
                </a:ext>
              </a:extLst>
            </p:cNvSpPr>
            <p:nvPr/>
          </p:nvSpPr>
          <p:spPr>
            <a:xfrm rot="5400000">
              <a:off x="6548120" y="2969895"/>
              <a:ext cx="782955" cy="187960"/>
            </a:xfrm>
            <a:prstGeom prst="rightArrow">
              <a:avLst>
                <a:gd name="adj1" fmla="val 50000"/>
                <a:gd name="adj2" fmla="val 69408"/>
              </a:avLst>
            </a:prstGeom>
            <a:solidFill>
              <a:srgbClr val="0070C0"/>
            </a:solidFill>
            <a:ln w="15875" cap="flat" cmpd="sng" algn="ctr">
              <a:solidFill>
                <a:srgbClr val="49150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>
                <a:defRPr lang="en-us" cap="none">
                  <a:solidFill>
                    <a:srgbClr val="FFFFFF"/>
                  </a:solidFill>
                  <a:latin typeface="Century Gothic" pitchFamily="0" charset="0"/>
                  <a:ea typeface="Century Gothic" pitchFamily="0" charset="0"/>
                  <a:cs typeface="Century Gothic" pitchFamily="0" charset="0"/>
                </a:defRPr>
              </a:pPr>
              <a:endParaRPr lang="en-in" cap="none"/>
            </a:p>
          </p:txBody>
        </p:sp>
        <p:sp>
          <p:nvSpPr>
            <p:cNvPr id="8" name="Rectangle 9"/>
            <p:cNvSpPr>
              <a:extLst>
                <a:ext uri="smNativeData">
  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EAAAAAAAAAAHDAAP///wgAAAAAAAAAAAAAAAAAAAAAAAAAAAAAAAAAAAAAZAAAAAEAAABAAAAAAAAAAAAAAAAAAAAAAAAAAAAAAAAAAAAAAAAAAAAAAAAAAAAAAAAAAAAAAAAAAAAAAAAAAAAAAAAAAAAAAAAAAAAAAAAAAAAAAAAAAAAAAAAAAAAAFAAAADwAAAABAAAAAAAAAEkVBwAZ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Hx8fH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HDAAP///wEAAAAAAAAAAAAAAAAAAAAAAAAAAAAAAAAAAAAAAAAAAEkVBwB/f38A4+rPA8zMzADAwP8Af39/AAAAAAAAAAAAAAAAAAAAAAAAAAAAIQAAABgAAAAUAAAAKCYAAD0VAADgLgAAARsAAAAAAAAmAAAACAAAAP//////////"/>
                </a:ext>
              </a:extLst>
            </p:cNvSpPr>
            <p:nvPr/>
          </p:nvSpPr>
          <p:spPr>
            <a:xfrm>
              <a:off x="6202680" y="3452495"/>
              <a:ext cx="1417320" cy="937260"/>
            </a:xfrm>
            <a:prstGeom prst="rect">
              <a:avLst/>
            </a:prstGeom>
            <a:solidFill>
              <a:srgbClr val="0070C0"/>
            </a:solidFill>
            <a:ln w="15875" cap="flat" cmpd="sng" algn="ctr">
              <a:solidFill>
                <a:srgbClr val="49150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  <a:defRPr lang="en-us" cap="none">
                  <a:solidFill>
                    <a:srgbClr val="FFFFFF"/>
                  </a:solidFill>
                  <a:latin typeface="Century Gothic" pitchFamily="0" charset="0"/>
                  <a:ea typeface="Century Gothic" pitchFamily="0" charset="0"/>
                  <a:cs typeface="Century Gothic" pitchFamily="0" charset="0"/>
                </a:defRPr>
              </a:pPr>
              <a:r>
                <a:rPr lang="en-us" sz="1200" cap="none"/>
                <a:t>Motion detection</a:t>
              </a:r>
              <a:endParaRPr lang="en-in" sz="1100" cap="none"/>
            </a:p>
          </p:txBody>
        </p:sp>
        <p:sp>
          <p:nvSpPr>
            <p:cNvPr id="7" name="Rectangle 10"/>
            <p:cNvSpPr>
              <a:extLst>
                <a:ext uri="smNativeData">
  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EAAAAAAAAAAHDAAP///wgAAAAAAAAAAAAAAAAAAAAAAAAAAAAAAAAAAAAAZAAAAAEAAABAAAAAAAAAAAAAAAAAAAAAAAAAAAAAAAAAAAAAAAAAAAAAAAAAAAAAAAAAAAAAAAAAAAAAAAAAAAAAAAAAAAAAAAAAAAAAAAAAAAAAAAAAAAAAAAAAAAAAFAAAADwAAAABAAAAAAAAAEkVBwAZ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Hil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HDAAP///wEAAAAAAAAAAAAAAAAAAAAAAAAAAAAAAAAAAAAAAAAAAEkVBwB/f38A4+rPA8zMzADAwP8Af39/AAAAAAAAAAAAAAAAAAAAAAAAAAAAIQAAABgAAAAUAAAAKQ0AAG4VAACYFQAAxBoAAAAAAAAmAAAACAAAAP//////////"/>
                </a:ext>
              </a:extLst>
            </p:cNvSpPr>
            <p:nvPr/>
          </p:nvSpPr>
          <p:spPr>
            <a:xfrm>
              <a:off x="2139315" y="3483610"/>
              <a:ext cx="1370965" cy="867410"/>
            </a:xfrm>
            <a:prstGeom prst="rect">
              <a:avLst/>
            </a:prstGeom>
            <a:solidFill>
              <a:srgbClr val="0070C0"/>
            </a:solidFill>
            <a:ln w="15875" cap="flat" cmpd="sng" algn="ctr">
              <a:solidFill>
                <a:srgbClr val="49150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  <a:defRPr lang="en-us" cap="none">
                  <a:solidFill>
                    <a:srgbClr val="FFFFFF"/>
                  </a:solidFill>
                  <a:latin typeface="Century Gothic" pitchFamily="0" charset="0"/>
                  <a:ea typeface="Century Gothic" pitchFamily="0" charset="0"/>
                  <a:cs typeface="Century Gothic" pitchFamily="0" charset="0"/>
                </a:defRPr>
              </a:pPr>
              <a:r>
                <a:rPr lang="en-us" sz="1400" cap="none"/>
                <a:t>Output</a:t>
              </a:r>
              <a:endParaRPr lang="en-in" sz="1100" cap="none"/>
            </a:p>
          </p:txBody>
        </p:sp>
        <p:sp>
          <p:nvSpPr>
            <p:cNvPr id="6" name="Arrow: Left 11"/>
            <p:cNvSpPr>
              <a:extLst>
                <a:ext uri="smNativeData">
                  <pr:smNativeData xmlns:pr="smNativeData" xmlns="smNativeData" val="SMDATA_15_WqCSZhMAAAAlAAAAyQAAAA0AAAAAkAAAAEgAAACQAAAASAAAAAAAAAABAAAAAAAAAAEAAABQAAAAiG8apeIu6z8AAAAAAADgPwAAAAAAAOA/AAAAAAAA4D8AAAAAAADgPwAAAAAAAOA/AAAAAAAA4D8AAAAAAADgPwAAAAAAAOA/AAAAAAAA4D8CAAAAjAAAAAEAAAAAAAAAAHDAAP///wgAAAAAAAAAAAAAAAAAAAAAAAAAAAAAAAAAAAAAZAAAAAEAAABAAAAAAAAAAAAAAAAAAAAAAAAAAAAAAAAAAAAAAAAAAAAAAAAAAAAAAAAAAAAAAAAAAAAAAAAAAAAAAAAAAAAAAAAAAAAAAAAAAAAAAAAAAAAAAAAAAAAAFAAAADwAAAABAAAAAAAAAEkVBwAZ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JlOpT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HDAAP///wEAAAAAAAAAAAAAAAAAAAAAAAAAAAAAAAAAAAAAAAAAAEkVBwB/f38A4+rPA8zMzADAwP8Af39/AAAAAAAAAAAAAAAAAAAAAAAAAAAAIQAAABgAAAAUAAAAjiIAAF0XAAAqJgAA3xgAAAAAAAAmAAAACAAAAP//////////"/>
                </a:ext>
              </a:extLst>
            </p:cNvSpPr>
            <p:nvPr/>
          </p:nvSpPr>
          <p:spPr>
            <a:xfrm>
              <a:off x="5617210" y="3797935"/>
              <a:ext cx="586740" cy="245110"/>
            </a:xfrm>
            <a:prstGeom prst="leftArrow">
              <a:avLst>
                <a:gd name="adj1" fmla="val 50000"/>
                <a:gd name="adj2" fmla="val 36033"/>
              </a:avLst>
            </a:prstGeom>
            <a:solidFill>
              <a:srgbClr val="0070C0"/>
            </a:solidFill>
            <a:ln w="15875" cap="flat" cmpd="sng" algn="ctr">
              <a:solidFill>
                <a:srgbClr val="49150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>
                <a:defRPr lang="en-us" cap="none">
                  <a:solidFill>
                    <a:srgbClr val="FFFFFF"/>
                  </a:solidFill>
                  <a:latin typeface="Century Gothic" pitchFamily="0" charset="0"/>
                  <a:ea typeface="Century Gothic" pitchFamily="0" charset="0"/>
                  <a:cs typeface="Century Gothic" pitchFamily="0" charset="0"/>
                </a:defRPr>
              </a:pPr>
              <a:endParaRPr lang="en-in" cap="none"/>
            </a:p>
          </p:txBody>
        </p:sp>
        <p:sp>
          <p:nvSpPr>
            <p:cNvPr id="5" name="Rectangle 12"/>
            <p:cNvSpPr>
              <a:extLst>
                <a:ext uri="smNativeData">
                  <pr:smNativeData xmlns:pr="smNativeData" xmlns="smNativeData" val="SMDATA_15_WqCSZhMAAAAlAAAAZAAAAA0AAAAAkAAAAEgAAACQAAAASAAAAAAAAAABAAAAAAAAAAEAAABQAAAAAAAAAAAA4D8AAAAAAADgPwAAAAAAAOA/AAAAAAAA4D8AAAAAAADgPwAAAAAAAOA/AAAAAAAA4D8AAAAAAADgPwAAAAAAAOA/AAAAAAAA4D8CAAAAjAAAAAEAAAAAAAAAAHDAAP///wgAAAAAAAAAAAAAAAAAAAAAAAAAAAAAAAAAAAAAZAAAAAEAAABAAAAAAAAAAAAAAAAAAAAAAAAAAAAAAAAAAAAAAAAAAAAAAAAAAAAAAAAAAAAAAAAAAAAAAAAAAAAAAAAAAAAAAAAAAAAAAAAAAAAAAAAAAAAAAAAAAAAAFAAAADwAAAABAAAAAAAAAEkVBwAZ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JKNkJ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HDAAP///wEAAAAAAAAAAAAAAAAAAAAAAAAAAAAAAAAAAAAAAAAAAEkVBwB/f38A4+rPA8zMzADAwP8Af39/AAAAAAAAAAAAAAAAAAAAAAAAAAAAIQAAABgAAAAUAAAALRkAAG4VAACOIgAAEhsAAAAAAAAmAAAACAAAAP//////////"/>
                </a:ext>
              </a:extLst>
            </p:cNvSpPr>
            <p:nvPr/>
          </p:nvSpPr>
          <p:spPr>
            <a:xfrm>
              <a:off x="4092575" y="3483610"/>
              <a:ext cx="1524635" cy="916940"/>
            </a:xfrm>
            <a:prstGeom prst="rect">
              <a:avLst/>
            </a:prstGeom>
            <a:solidFill>
              <a:srgbClr val="0070C0"/>
            </a:solidFill>
            <a:ln w="15875" cap="flat" cmpd="sng" algn="ctr">
              <a:solidFill>
                <a:srgbClr val="49150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  <a:defRPr lang="en-us" cap="none">
                  <a:solidFill>
                    <a:srgbClr val="FFFFFF"/>
                  </a:solidFill>
                  <a:latin typeface="Century Gothic" pitchFamily="0" charset="0"/>
                  <a:ea typeface="Century Gothic" pitchFamily="0" charset="0"/>
                  <a:cs typeface="Century Gothic" pitchFamily="0" charset="0"/>
                </a:defRPr>
              </a:pPr>
              <a:r>
                <a:rPr lang="en-us" sz="1100" cap="none"/>
                <a:t>Stable or unstable Patient</a:t>
              </a:r>
              <a:endParaRPr lang="en-in" sz="1100" cap="none"/>
            </a:p>
          </p:txBody>
        </p:sp>
        <p:sp>
          <p:nvSpPr>
            <p:cNvPr id="4" name="Arrow: Left 13"/>
            <p:cNvSpPr>
              <a:extLst>
                <a:ext uri="smNativeData">
                  <pr:smNativeData xmlns:pr="smNativeData" xmlns="smNativeData" val="SMDATA_15_WqCSZhMAAAAlAAAAyQAAAA0AAAAAkAAAAEgAAACQAAAASAAAAAAAAAABAAAAAAAAAAEAAABQAAAAUzu1trZ+6z8AAAAAAADgPwAAAAAAAOA/AAAAAAAA4D8AAAAAAADgPwAAAAAAAOA/AAAAAAAA4D8AAAAAAADgPwAAAAAAAOA/AAAAAAAA4D8CAAAAjAAAAAEAAAAAAAAAAHDAAP///wgAAAAAAAAAAAAAAAAAAAAAAAAAAAAAAAAAAAAAZAAAAAEAAABAAAAAAAAAAAAAAAAAAAAAAAAAAAAAAAAAAAAAAAAAAAAAAAAAAAAAAAAAAAAAAAAAAAAAAAAAAAAAAAAAAAAAAAAAAAAAAAAAAAAAAAAAAAAAAAAAAAAAFAAAADwAAAABAAAAAAAAAEkVBwAZ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EySrK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HDAAP///wEAAAAAAAAAAAAAAAAAAAAAAAAAAAAAAAAAAAAAAAAAAEkVBwB/f38A4+rPA8zMzADAwP8Af39/AAAAAAAAAAAAAAAAAAAAAAAAAAAAIQAAABgAAAAUAAAAixUAAF0XAAAnGQAAxxgAAAAAAAAmAAAACAAAAP//////////"/>
                </a:ext>
              </a:extLst>
            </p:cNvSpPr>
            <p:nvPr/>
          </p:nvSpPr>
          <p:spPr>
            <a:xfrm>
              <a:off x="3502025" y="3797935"/>
              <a:ext cx="586740" cy="229870"/>
            </a:xfrm>
            <a:prstGeom prst="leftArrow">
              <a:avLst>
                <a:gd name="adj1" fmla="val 50000"/>
                <a:gd name="adj2" fmla="val 35934"/>
              </a:avLst>
            </a:prstGeom>
            <a:solidFill>
              <a:srgbClr val="0070C0"/>
            </a:solidFill>
            <a:ln w="15875" cap="flat" cmpd="sng" algn="ctr">
              <a:solidFill>
                <a:srgbClr val="49150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>
                <a:defRPr lang="en-us" cap="none">
                  <a:solidFill>
                    <a:srgbClr val="FFFFFF"/>
                  </a:solidFill>
                  <a:latin typeface="Century Gothic" pitchFamily="0" charset="0"/>
                  <a:ea typeface="Century Gothic" pitchFamily="0" charset="0"/>
                  <a:cs typeface="Century Gothic" pitchFamily="0" charset="0"/>
                </a:defRPr>
              </a:pPr>
              <a:endParaRPr lang="en-in" cap="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WqCSZhMAAAAlAAAAZAAAAE0AAAAAAAAAAL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9wsAAOECAAAUNQAAPQYAABAgAAAmAAAACAAAAD0wAAAAAAAA"/>
              </a:ext>
            </a:extLst>
          </p:cNvSpPr>
          <p:nvPr>
            <p:ph type="title"/>
          </p:nvPr>
        </p:nvSpPr>
        <p:spPr>
          <a:xfrm>
            <a:off x="1945005" y="467995"/>
            <a:ext cx="6683375" cy="546100"/>
          </a:xfrm>
        </p:spPr>
        <p:txBody>
          <a:bodyPr vert="horz" wrap="square" lIns="0" tIns="114300" rIns="0" bIns="0" numCol="1" spcCol="215900" anchor="t">
            <a:prstTxWarp prst="textNoShape">
              <a:avLst/>
            </a:prstTxWarp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  <a:defRPr lang="en-us"/>
            </a:pPr>
            <a:r>
              <a:rPr lang="en-us" sz="2800" cap="none" spc="-2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Technologies</a:t>
            </a:r>
            <a:r>
              <a:rPr lang="en-us" sz="2800" cap="none" spc="-59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 </a:t>
            </a:r>
            <a:r>
              <a:rPr lang="en-us" sz="2800" cap="none" spc="-5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used</a:t>
            </a:r>
            <a:endParaRPr lang="en-us" sz="2800" cap="none" spc="-5">
              <a:solidFill>
                <a:schemeClr val="accent1"/>
              </a:solidFill>
              <a:latin typeface="Arial" pitchFamily="2" charset="0"/>
              <a:ea typeface="Century Gothic" pitchFamily="0" charset="0"/>
              <a:cs typeface="Arial" pitchFamily="2" charset="0"/>
            </a:endParaRPr>
          </a:p>
        </p:txBody>
      </p:sp>
      <p:sp>
        <p:nvSpPr>
          <p:cNvPr id="3" name="TextBox 2"/>
          <p:cNvSpPr>
            <a:extLst>
              <a:ext uri="smNativeData">
                <pr:smNativeData xmlns:pr="smNativeData" xmlns="smNativeData" val="SMDATA_15_WqCSZhMAAAAlAAAAZAAAAE0AAAAAkAAAAEgAAACQAAAASAAAAAAAAAAAAAAAAAAAAAEAAABQAAAAAAAAAAAA4D8AAAAAAADgPwAAAAAAAOA/AAAAAAAA4D8AAAAAAADgPwAAAAAAAOA/AAAAAAAA4D8AAAAAAADgPwAAAAAAAOA/AAAAAAAA4D8CAAAAjAAAAAAAAAAAAAAApTAQ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TAQBf///wEAAAAAAAAAAAAAAAAAAAAAAAAAAAAAAAAAAAAAAAAAAAAAAAB/f38A4+rPA8zMzADAwP8Af39/AAAAAAAAAAAAAAAAAAAAAAAAAAAAIQAAABgAAAAUAAAAcAgAANoHAAAINAAADRYAABAgAAAmAAAACAAAAP//////////"/>
              </a:ext>
            </a:extLst>
          </p:cNvSpPr>
          <p:nvPr/>
        </p:nvSpPr>
        <p:spPr>
          <a:xfrm>
            <a:off x="1371600" y="1276350"/>
            <a:ext cx="7086600" cy="2308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n-us"/>
            </a:pPr>
          </a:p>
          <a:p>
            <a:pPr marL="285750" indent="-285750">
              <a:buFont typeface="Arial" pitchFamily="2" charset="0"/>
              <a:buChar char="•"/>
              <a:defRPr lang="en-us"/>
            </a:pPr>
          </a:p>
          <a:p>
            <a:pPr marL="285750" indent="-285750">
              <a:buFont typeface="Arial" pitchFamily="2" charset="0"/>
              <a:buChar char="•"/>
              <a:defRPr lang="en-us"/>
            </a:p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cap="none">
                <a:latin typeface="Arial" pitchFamily="2" charset="0"/>
                <a:ea typeface="Century Gothic" pitchFamily="0" charset="0"/>
                <a:cs typeface="Arial" pitchFamily="2" charset="0"/>
              </a:rPr>
              <a:t>Yolov8 model</a:t>
            </a:r>
            <a:endParaRPr lang="en-us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us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in" cap="none">
                <a:latin typeface="Arial" pitchFamily="2" charset="0"/>
                <a:ea typeface="Century Gothic" pitchFamily="0" charset="0"/>
                <a:cs typeface="Arial" pitchFamily="2" charset="0"/>
              </a:rPr>
              <a:t>Roboflow(Computer Vision tool)</a:t>
            </a:r>
            <a:endParaRPr lang="en-in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in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cap="none">
                <a:latin typeface="Arial" pitchFamily="2" charset="0"/>
                <a:ea typeface="Century Gothic" pitchFamily="0" charset="0"/>
                <a:cs typeface="Arial" pitchFamily="2" charset="0"/>
              </a:rPr>
              <a:t>Ultraedit</a:t>
            </a:r>
            <a:endParaRPr lang="en-us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WqCSZhMAAAAlAAAAZAAAAE0AAAAAAAAAAKM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9wsAAOECAAAUNQAALAYAABAgAAAmAAAACAAAAD0wAAAAAAAA"/>
              </a:ext>
            </a:extLst>
          </p:cNvSpPr>
          <p:nvPr>
            <p:ph type="title"/>
          </p:nvPr>
        </p:nvSpPr>
        <p:spPr>
          <a:xfrm>
            <a:off x="1945005" y="467995"/>
            <a:ext cx="6683375" cy="535305"/>
          </a:xfrm>
        </p:spPr>
        <p:txBody>
          <a:bodyPr vert="horz" wrap="square" lIns="0" tIns="103505" rIns="0" bIns="0" numCol="1" spcCol="215900" anchor="t">
            <a:prstTxWarp prst="textNoShape">
              <a:avLst/>
            </a:prstTxWarp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  <a:defRPr lang="en-us"/>
            </a:pPr>
            <a:r>
              <a:rPr lang="en-us" sz="2800" cap="none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Team</a:t>
            </a:r>
            <a:r>
              <a:rPr lang="en-us" sz="2800" cap="none" spc="-5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 </a:t>
            </a:r>
            <a:r>
              <a:rPr lang="en-us" sz="2800" cap="none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members</a:t>
            </a:r>
            <a:r>
              <a:rPr lang="en-us" sz="2800" cap="none" spc="-5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 </a:t>
            </a:r>
            <a:r>
              <a:rPr lang="en-us" sz="2800" cap="none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and</a:t>
            </a:r>
            <a:r>
              <a:rPr lang="en-us" sz="2800" cap="none" spc="-5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 </a:t>
            </a:r>
            <a:r>
              <a:rPr lang="en-us" sz="2800" cap="none" spc="-2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contribution:</a:t>
            </a:r>
            <a:endParaRPr lang="en-us" sz="2800" cap="none" spc="-2">
              <a:solidFill>
                <a:schemeClr val="accent1"/>
              </a:solidFill>
              <a:latin typeface="Arial" pitchFamily="2" charset="0"/>
              <a:ea typeface="Century Gothic" pitchFamily="0" charset="0"/>
              <a:cs typeface="Arial" pitchFamily="2" charset="0"/>
            </a:endParaRPr>
          </a:p>
        </p:txBody>
      </p:sp>
      <p:sp>
        <p:nvSpPr>
          <p:cNvPr id="3" name="TextBox 2"/>
          <p:cNvSpPr>
            <a:extLst>
              <a:ext uri="smNativeData">
                <pr:smNativeData xmlns:pr="smNativeData" xmlns="smNativeData" val="SMDATA_15_WqCSZhMAAAAlAAAAZAAAAE0AAAAAkAAAAEgAAACQAAAASAAAAAAAAAAAAAAAAAAAAAEAAABQAAAAAAAAAAAA4D8AAAAAAADgPwAAAAAAAOA/AAAAAAAA4D8AAAAAAADgPwAAAAAAAOA/AAAAAAAA4D8AAAAAAADgPwAAAAAAAOA/AAAAAAAA4D8CAAAAjAAAAAAAAAAAAAAApTAQ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D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TAQBf///wEAAAAAAAAAAAAAAAAAAAAAAAAAAAAAAAAAAAAAAAAAAAAAAAB/f38A4+rPA8zMzADAwP8Af39/AAAAAAAAAAAAAAAAAAAAAAAAAAAAIQAAABgAAAAUAAAAcAgAAFIIAAAINAAAhRYAABAgAAAmAAAACAAAAP//////////"/>
              </a:ext>
            </a:extLst>
          </p:cNvSpPr>
          <p:nvPr/>
        </p:nvSpPr>
        <p:spPr>
          <a:xfrm>
            <a:off x="1371600" y="1352550"/>
            <a:ext cx="7086600" cy="2308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42900" indent="-342900">
              <a:buFont typeface="Century Gothic" pitchFamily="0" charset="0"/>
              <a:buAutoNum type="arabicPeriod"/>
              <a:defRPr lang="en-us"/>
            </a:pPr>
            <a:endParaRPr lang="en-us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342900" indent="-342900">
              <a:buFont typeface="Century Gothic" pitchFamily="0" charset="0"/>
              <a:buAutoNum type="arabicPeriod"/>
              <a:defRPr lang="en-us"/>
            </a:pPr>
            <a:endParaRPr lang="en-us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342900" indent="-342900">
              <a:buFont typeface="Century Gothic" pitchFamily="0" charset="0"/>
              <a:buAutoNum type="arabicPeriod"/>
              <a:defRPr lang="en-us"/>
            </a:pPr>
            <a:r>
              <a:rPr lang="en-us" cap="none">
                <a:latin typeface="Arial" pitchFamily="2" charset="0"/>
                <a:ea typeface="Century Gothic" pitchFamily="0" charset="0"/>
                <a:cs typeface="Arial" pitchFamily="2" charset="0"/>
              </a:rPr>
              <a:t>Mithilesh Dudhankar- Coding</a:t>
            </a:r>
            <a:endParaRPr lang="en-us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342900" indent="-342900">
              <a:buFont typeface="Century Gothic" pitchFamily="0" charset="0"/>
              <a:buAutoNum type="arabicPeriod"/>
              <a:defRPr lang="en-us"/>
            </a:pPr>
            <a:endParaRPr lang="en-us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342900" indent="-342900">
              <a:buFont typeface="Century Gothic" pitchFamily="0" charset="0"/>
              <a:buAutoNum type="arabicPeriod"/>
              <a:defRPr lang="en-us"/>
            </a:pPr>
            <a:r>
              <a:rPr lang="en-us" cap="none">
                <a:latin typeface="Arial" pitchFamily="2" charset="0"/>
                <a:ea typeface="Century Gothic" pitchFamily="0" charset="0"/>
                <a:cs typeface="Arial" pitchFamily="2" charset="0"/>
              </a:rPr>
              <a:t>Tanmay Pranjale- Data Collection and Processing</a:t>
            </a:r>
            <a:endParaRPr lang="en-us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342900" indent="-342900">
              <a:buFont typeface="Century Gothic" pitchFamily="0" charset="0"/>
              <a:buAutoNum type="arabicPeriod"/>
              <a:defRPr lang="en-us"/>
            </a:pPr>
            <a:endParaRPr lang="en-us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342900" indent="-342900">
              <a:buFont typeface="Century Gothic" pitchFamily="0" charset="0"/>
              <a:buAutoNum type="arabicPeriod"/>
              <a:defRPr lang="en-us"/>
            </a:pPr>
            <a:r>
              <a:rPr lang="en-us" cap="none">
                <a:latin typeface="Arial" pitchFamily="2" charset="0"/>
                <a:ea typeface="Century Gothic" pitchFamily="0" charset="0"/>
                <a:cs typeface="Arial" pitchFamily="2" charset="0"/>
              </a:rPr>
              <a:t>Shrushti Dixit- Documentation and GitHub repository</a:t>
            </a:r>
            <a:endParaRPr lang="en-in" cap="none">
              <a:latin typeface="Arial" pitchFamily="2" charset="0"/>
              <a:ea typeface="Century Gothic" pitchFamily="0" charset="0"/>
              <a:cs typeface="Arial" pitchFamily="2" charset="0"/>
            </a:endParaRPr>
          </a:p>
          <a:p>
            <a:pPr marL="342900" indent="-342900">
              <a:buFont typeface="Century Gothic" pitchFamily="0" charset="0"/>
              <a:buAutoNum type="arabicPeriod"/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WqCSZhMAAAAlAAAAZAAAAE0AAAAAAAAAALc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wsAANACAACANAAAMAYAABAgAAAmAAAACAAAAD0wAAAAAAAA"/>
              </a:ext>
            </a:extLst>
          </p:cNvSpPr>
          <p:nvPr>
            <p:ph type="title"/>
          </p:nvPr>
        </p:nvSpPr>
        <p:spPr>
          <a:xfrm>
            <a:off x="1851025" y="457200"/>
            <a:ext cx="6683375" cy="548640"/>
          </a:xfrm>
        </p:spPr>
        <p:txBody>
          <a:bodyPr vert="horz" wrap="square" lIns="0" tIns="116205" rIns="0" bIns="0" numCol="1" spcCol="215900" anchor="t">
            <a:prstTxWarp prst="textNoShape">
              <a:avLst/>
            </a:prstTxWarp>
          </a:bodyPr>
          <a:lstStyle/>
          <a:p>
            <a:pPr marL="73660">
              <a:lnSpc>
                <a:spcPct val="100000"/>
              </a:lnSpc>
              <a:spcBef>
                <a:spcPts val="105"/>
              </a:spcBef>
              <a:defRPr lang="en-us"/>
            </a:pPr>
            <a:r>
              <a:rPr lang="en-us" sz="2800" cap="none" spc="-2">
                <a:solidFill>
                  <a:schemeClr val="accent1"/>
                </a:solidFill>
                <a:latin typeface="Arial" pitchFamily="2" charset="0"/>
                <a:ea typeface="Century Gothic" pitchFamily="0" charset="0"/>
                <a:cs typeface="Arial" pitchFamily="2" charset="0"/>
              </a:rPr>
              <a:t>Conclusion</a:t>
            </a:r>
            <a:endParaRPr lang="en-us" sz="2800" cap="none" spc="-2">
              <a:solidFill>
                <a:schemeClr val="accent1"/>
              </a:solidFill>
              <a:latin typeface="Arial" pitchFamily="2" charset="0"/>
              <a:ea typeface="Century Gothic" pitchFamily="0" charset="0"/>
              <a:cs typeface="Arial" pitchFamily="2" charset="0"/>
            </a:endParaRPr>
          </a:p>
        </p:txBody>
      </p:sp>
      <p:sp>
        <p:nvSpPr>
          <p:cNvPr id="3" name="TextBox 2"/>
          <p:cNvSpPr>
            <a:extLst>
              <a:ext uri="smNativeData">
                <pr:smNativeData xmlns:pr="smNativeData" xmlns="smNativeData" val="SMDATA_15_WqCSZhMAAAAlAAAAZAAAAE0AAAAAkAAAAEgAAACQAAAASAAAAAAAAAAAAAAAAAAAAAEAAABQAAAAAAAAAAAA4D8AAAAAAADgPwAAAAAAAOA/AAAAAAAA4D8AAAAAAADgPwAAAAAAAOA/AAAAAAAA4D8AAAAAAADgPwAAAAAAAOA/AAAAAAAA4D8CAAAAjAAAAAAAAAAAAAAApTAQ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TAQBf///wEAAAAAAAAAAAAAAAAAAAAAAAAAAAAAAAAAAAAAAAAAAAAAAAB/f38A4+rPA8zMzADAwP8Af39/AAAAAAAAAAAAAAAAAAAAAAAAAAAAIQAAABgAAAAUAAAAYAkAAJAJAAB+MgAA4BAAAAAgAAAmAAAACAAAAP//////////"/>
              </a:ext>
            </a:extLst>
          </p:cNvSpPr>
          <p:nvPr/>
        </p:nvSpPr>
        <p:spPr>
          <a:xfrm>
            <a:off x="1524000" y="1554480"/>
            <a:ext cx="66840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in" cap="none"/>
            </a:pPr>
            <a:r>
              <a:t>Innovative monitoring system for TeleICU patients using video processing and deep learning optimizes patient monitoring and care delivery also leads to improved healthcare outcomes and operational efficiency.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Century Gothic"/>
        <a:ea typeface="Century Gothic"/>
        <a:cs typeface="Century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766F54"/>
        </a:dk2>
        <a:lt2>
          <a:srgbClr val="E3EACF"/>
        </a:lt2>
        <a:accent1>
          <a:srgbClr val="A53010"/>
        </a:accent1>
        <a:accent2>
          <a:srgbClr val="DE7E18"/>
        </a:accent2>
        <a:accent3>
          <a:srgbClr val="9F8351"/>
        </a:accent3>
        <a:accent4>
          <a:srgbClr val="728653"/>
        </a:accent4>
        <a:accent5>
          <a:srgbClr val="92AA4C"/>
        </a:accent5>
        <a:accent6>
          <a:srgbClr val="6AAC91"/>
        </a:accent6>
        <a:hlink>
          <a:srgbClr val="FB4A18"/>
        </a:hlink>
        <a:folHlink>
          <a:srgbClr val="FB931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Ajeya Krishna</dc:creator>
  <cp:keywords/>
  <dc:description/>
  <cp:lastModifiedBy>Dell</cp:lastModifiedBy>
  <cp:revision>0</cp:revision>
  <dcterms:created xsi:type="dcterms:W3CDTF">2024-07-07T10:54:14Z</dcterms:created>
  <dcterms:modified xsi:type="dcterms:W3CDTF">2024-07-13T15:42:18Z</dcterms:modified>
</cp:coreProperties>
</file>