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17fda8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b17fda8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15bf0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15bf0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15bf0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15bf0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15bf0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15bf0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15bf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15bf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15bf0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15bf0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68725" y="3635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Report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07350" y="2934325"/>
            <a:ext cx="5508000" cy="9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Copyright Removal Requests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3086000" y="44375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By:Tanmay Uttam Sandav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Requests Copyright owner Wise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599" cy="33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Sum of Requests Reporting ORganization Wise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1" cy="34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Organizations who are abuser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1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from where URLs Removed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8520599" cy="3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from which no action taken for URL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2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not found in search index Domain wise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8520599" cy="34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