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8719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574F-900C-45CA-94AA-2D717728E96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584A1-9EA6-48A1-B786-F8AD4818D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584A1-9EA6-48A1-B786-F8AD4818DD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584A1-9EA6-48A1-B786-F8AD4818DD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177222-A7EF-4C31-BE19-FED57A33D5AF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8E891E-5F89-4F5C-A8A2-80C7B380B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600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KHULNA UNIVERSITY OF                            ENGINEERING AND TECHNOLOGY</a:t>
            </a:r>
            <a:endParaRPr lang="en-US" sz="4000" dirty="0">
              <a:solidFill>
                <a:schemeClr val="accent4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772400" cy="35814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100" b="1" dirty="0" smtClean="0">
                <a:latin typeface="Times New Roman" pitchFamily="18" charset="0"/>
                <a:cs typeface="Times New Roman" pitchFamily="18" charset="0"/>
              </a:rPr>
              <a:t>Project on </a:t>
            </a:r>
            <a:r>
              <a:rPr lang="en-US" sz="11100" b="1" dirty="0" smtClean="0">
                <a:latin typeface="Times New Roman" pitchFamily="18" charset="0"/>
                <a:cs typeface="Times New Roman" pitchFamily="18" charset="0"/>
              </a:rPr>
              <a:t>Employee Database and Payroll </a:t>
            </a:r>
            <a:r>
              <a:rPr lang="en-US" sz="11100" b="1" dirty="0" smtClean="0">
                <a:latin typeface="Times New Roman" pitchFamily="18" charset="0"/>
                <a:cs typeface="Times New Roman" pitchFamily="18" charset="0"/>
              </a:rPr>
              <a:t>Management System</a:t>
            </a:r>
          </a:p>
          <a:p>
            <a:pPr algn="ctr"/>
            <a:endParaRPr lang="en-US" sz="7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7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98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sz="9800" b="1" dirty="0" err="1" smtClean="0">
                <a:latin typeface="Times New Roman" pitchFamily="18" charset="0"/>
                <a:cs typeface="Times New Roman" pitchFamily="18" charset="0"/>
              </a:rPr>
              <a:t>Tanmay</a:t>
            </a:r>
            <a:r>
              <a:rPr lang="en-US" sz="9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dirty="0" err="1" smtClean="0">
                <a:latin typeface="Times New Roman" pitchFamily="18" charset="0"/>
                <a:cs typeface="Times New Roman" pitchFamily="18" charset="0"/>
              </a:rPr>
              <a:t>Sarkar</a:t>
            </a:r>
            <a:r>
              <a:rPr lang="en-US" sz="9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dirty="0" err="1" smtClean="0">
                <a:latin typeface="Times New Roman" pitchFamily="18" charset="0"/>
                <a:cs typeface="Times New Roman" pitchFamily="18" charset="0"/>
              </a:rPr>
              <a:t>Tonu</a:t>
            </a:r>
            <a:endParaRPr lang="en-US" sz="9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9800" b="1" dirty="0" smtClean="0">
                <a:latin typeface="Times New Roman" pitchFamily="18" charset="0"/>
                <a:cs typeface="Times New Roman" pitchFamily="18" charset="0"/>
              </a:rPr>
              <a:t>Roll:-1909040</a:t>
            </a:r>
            <a:endParaRPr lang="en-US" sz="9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7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Query-01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Retrieve employees who took leave on a specific 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/>
              <a:t>                                                                  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5560" b="28676"/>
          <a:stretch/>
        </p:blipFill>
        <p:spPr bwMode="auto">
          <a:xfrm>
            <a:off x="914400" y="2667000"/>
            <a:ext cx="762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4576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Query-02:- Retrieve employees and their corresponding attendance records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Query(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…..)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58" r="52769" b="14338"/>
          <a:stretch/>
        </p:blipFill>
        <p:spPr bwMode="auto">
          <a:xfrm>
            <a:off x="990600" y="2590800"/>
            <a:ext cx="7620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584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Query-03:-Retrieve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employees who have worked more than 50 hours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Query(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…..)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2" r="53182" b="20220"/>
          <a:stretch/>
        </p:blipFill>
        <p:spPr bwMode="auto">
          <a:xfrm>
            <a:off x="795270" y="2667000"/>
            <a:ext cx="8001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489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Query-04:- Retrieve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employees who are on leave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Query(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…..)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3" r="55353" b="7539"/>
          <a:stretch/>
        </p:blipFill>
        <p:spPr bwMode="auto">
          <a:xfrm>
            <a:off x="838200" y="2286000"/>
            <a:ext cx="7543800" cy="388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0812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Query-05:-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 employees who have a specific degree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Query(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…..)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9" r="60520" b="34507"/>
          <a:stretch/>
        </p:blipFill>
        <p:spPr bwMode="auto">
          <a:xfrm>
            <a:off x="914400" y="2514600"/>
            <a:ext cx="7620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7620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extBox 5"/>
          <p:cNvSpPr txBox="1"/>
          <p:nvPr/>
        </p:nvSpPr>
        <p:spPr>
          <a:xfrm>
            <a:off x="1524000" y="22098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161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proposed project “Employee Database and Payroll Management System” has been developed to overcome the problems faced in the practicing of manual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software is built to eliminate and in some cases reduce the hardships faced by the existing system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Moreover this system is designed for particular need of the company to carry out its operations in a smooth and effective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manner.</a:t>
            </a:r>
          </a:p>
          <a:p>
            <a:pPr marL="109728" indent="0" algn="r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1138"/>
            <a:ext cx="8458199" cy="5148262"/>
          </a:xfr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5529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Table-01: Employee Table</a:t>
            </a:r>
          </a:p>
          <a:p>
            <a:pPr marL="109728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Table-02: Department Table</a:t>
            </a:r>
          </a:p>
          <a:p>
            <a:pPr marL="109728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Tables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9944" b="36859"/>
          <a:stretch/>
        </p:blipFill>
        <p:spPr bwMode="auto">
          <a:xfrm>
            <a:off x="814648" y="2057400"/>
            <a:ext cx="8077200" cy="21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8" r="71023" b="25607"/>
          <a:stretch/>
        </p:blipFill>
        <p:spPr bwMode="auto">
          <a:xfrm>
            <a:off x="2362201" y="4800600"/>
            <a:ext cx="4953000" cy="188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410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Table-03: Project Table</a:t>
            </a:r>
          </a:p>
          <a:p>
            <a:pPr marL="109728" indent="0" algn="ct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Table-04: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AccountDetails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 marL="109728" indent="0" algn="ct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05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Tables(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5" r="33352" b="32858"/>
          <a:stretch/>
        </p:blipFill>
        <p:spPr bwMode="auto">
          <a:xfrm>
            <a:off x="914400" y="2133600"/>
            <a:ext cx="7696200" cy="15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3" r="2703" b="31648"/>
          <a:stretch/>
        </p:blipFill>
        <p:spPr bwMode="auto">
          <a:xfrm>
            <a:off x="533400" y="4114800"/>
            <a:ext cx="8229600" cy="207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0241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Table-05: Education Table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Table-06: Leave Table</a:t>
            </a:r>
          </a:p>
          <a:p>
            <a:pPr marL="109728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 algn="r">
              <a:buNone/>
            </a:pP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Tables(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2" r="42216" b="40909"/>
          <a:stretch/>
        </p:blipFill>
        <p:spPr bwMode="auto">
          <a:xfrm>
            <a:off x="990600" y="1981200"/>
            <a:ext cx="7620000" cy="171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9" r="72500" b="33239"/>
          <a:stretch/>
        </p:blipFill>
        <p:spPr bwMode="auto">
          <a:xfrm>
            <a:off x="1676400" y="4343400"/>
            <a:ext cx="5029200" cy="206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6432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Table-07: Attendance Table</a:t>
            </a:r>
          </a:p>
          <a:p>
            <a:pPr marL="109728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Table-08: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Work_Location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marL="109728" indent="0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07</a:t>
            </a:r>
          </a:p>
          <a:p>
            <a:pPr marL="109728" indent="0" algn="r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Tables(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r="77500" b="49772"/>
          <a:stretch/>
        </p:blipFill>
        <p:spPr bwMode="auto">
          <a:xfrm>
            <a:off x="1447800" y="1752600"/>
            <a:ext cx="6781800" cy="166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52" r="19829" b="32074"/>
          <a:stretch/>
        </p:blipFill>
        <p:spPr bwMode="auto">
          <a:xfrm>
            <a:off x="738446" y="4038600"/>
            <a:ext cx="7819505" cy="23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7466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Table-09: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Employee_Attendance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 marL="109728" indent="0"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Table-10: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DepartmentProject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 marL="109728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08</a:t>
            </a:r>
          </a:p>
          <a:p>
            <a:pPr marL="109728" indent="0"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Tables(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3" r="78182" b="31591"/>
          <a:stretch/>
        </p:blipFill>
        <p:spPr bwMode="auto">
          <a:xfrm>
            <a:off x="2019301" y="1676400"/>
            <a:ext cx="5257800" cy="197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3" r="78977" b="32557"/>
          <a:stretch/>
        </p:blipFill>
        <p:spPr bwMode="auto">
          <a:xfrm>
            <a:off x="2019302" y="4114800"/>
            <a:ext cx="5257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2165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Table-11: Salary Table</a:t>
            </a: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09</a:t>
            </a:r>
          </a:p>
          <a:p>
            <a:pPr marL="109728" indent="0"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Tables(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09" r="44261" b="23864"/>
          <a:stretch/>
        </p:blipFill>
        <p:spPr bwMode="auto">
          <a:xfrm>
            <a:off x="1295400" y="2209800"/>
            <a:ext cx="6934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252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338</TotalTime>
  <Words>230</Words>
  <Application>Microsoft Office PowerPoint</Application>
  <PresentationFormat>On-screen Show (4:3)</PresentationFormat>
  <Paragraphs>126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KHULNA UNIVERSITY OF                            ENGINEERING AND TECHNOLOGY</vt:lpstr>
      <vt:lpstr>Introduction</vt:lpstr>
      <vt:lpstr>E-R Diagram</vt:lpstr>
      <vt:lpstr>Tables</vt:lpstr>
      <vt:lpstr>Tables(cont…)</vt:lpstr>
      <vt:lpstr>Tables(cont…)</vt:lpstr>
      <vt:lpstr>Tables(cont…)</vt:lpstr>
      <vt:lpstr>Tables(cont…)</vt:lpstr>
      <vt:lpstr>Tables(cont…)</vt:lpstr>
      <vt:lpstr>Some Query</vt:lpstr>
      <vt:lpstr>Some Query(Cont…..)</vt:lpstr>
      <vt:lpstr>Some Query(Cont…..)</vt:lpstr>
      <vt:lpstr>Some Query(Cont…..)</vt:lpstr>
      <vt:lpstr>Some Query(Cont…..)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KHULNA UNIVERSITY OF                            ENGINEERING AND TECHNOLOGY</dc:title>
  <dc:creator>CL</dc:creator>
  <cp:lastModifiedBy>dell</cp:lastModifiedBy>
  <cp:revision>45</cp:revision>
  <dcterms:created xsi:type="dcterms:W3CDTF">2023-11-04T23:09:33Z</dcterms:created>
  <dcterms:modified xsi:type="dcterms:W3CDTF">2023-11-29T16:45:19Z</dcterms:modified>
</cp:coreProperties>
</file>