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Click to edit the title text format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Click to edit the outline text </a:t>
            </a:r>
            <a:r>
              <a:rPr b="0" lang="en-IN" sz="2600" spc="-1" strike="noStrike">
                <a:latin typeface="Arial"/>
              </a:rPr>
              <a:t>format</a:t>
            </a:r>
            <a:endParaRPr b="0" lang="en-IN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Second Outline Level</a:t>
            </a:r>
            <a:endParaRPr b="0" lang="en-IN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Third Outline Level</a:t>
            </a:r>
            <a:endParaRPr b="0" lang="en-IN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n-IN" sz="2600" spc="-1" strike="noStrike">
                <a:latin typeface="Arial"/>
              </a:rPr>
              <a:t>Fourth Outline </a:t>
            </a:r>
            <a:r>
              <a:rPr b="0" lang="en-IN" sz="2600" spc="-1" strike="noStrike">
                <a:latin typeface="Arial"/>
              </a:rPr>
              <a:t>Level</a:t>
            </a:r>
            <a:endParaRPr b="0" lang="en-IN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Fifth Outline </a:t>
            </a:r>
            <a:r>
              <a:rPr b="0" lang="en-IN" sz="2600" spc="-1" strike="noStrike">
                <a:latin typeface="Arial"/>
              </a:rPr>
              <a:t>Level</a:t>
            </a:r>
            <a:endParaRPr b="0" lang="en-IN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Sixth </a:t>
            </a:r>
            <a:r>
              <a:rPr b="0" lang="en-IN" sz="2600" spc="-1" strike="noStrike">
                <a:latin typeface="Arial"/>
              </a:rPr>
              <a:t>Outline </a:t>
            </a:r>
            <a:r>
              <a:rPr b="0" lang="en-IN" sz="2600" spc="-1" strike="noStrike">
                <a:latin typeface="Arial"/>
              </a:rPr>
              <a:t>Level</a:t>
            </a:r>
            <a:endParaRPr b="0" lang="en-IN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Seventh </a:t>
            </a:r>
            <a:r>
              <a:rPr b="0" lang="en-IN" sz="2600" spc="-1" strike="noStrike">
                <a:latin typeface="Arial"/>
              </a:rPr>
              <a:t>Outline </a:t>
            </a:r>
            <a:r>
              <a:rPr b="0" lang="en-IN" sz="2600" spc="-1" strike="noStrike">
                <a:latin typeface="Arial"/>
              </a:rPr>
              <a:t>Level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CD673B2-4C1E-4FE1-BDD0-2BB722394E7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jedipro/flats-for-rent-in-mumbai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2520000" y="2088000"/>
            <a:ext cx="4896000" cy="29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5400" spc="-1" strike="noStrike">
                <a:latin typeface="Arial"/>
              </a:rPr>
              <a:t>Predicting rent pricing in Mumbai</a:t>
            </a:r>
            <a:endParaRPr b="0" lang="en-IN" sz="5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Model Evaluation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6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5040000" y="180756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3402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datasplit for train/test is 60/40.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3402"/>
              </a:spcBef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 model fits the dataset with very high accuracy. 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24880" y="2678760"/>
            <a:ext cx="4406040" cy="293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Conclusion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 model deployed can predict rent pricing with the features selected.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 study shows that the feature which has a major impact on the pricing is ‘Area’.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 study reveals many insights on the factors affecting pricing which can be studied by anyone planning to rent a house in the city of Mumbai.</a:t>
            </a:r>
            <a:endParaRPr b="0" lang="en-IN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Problem Statement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08000" indent="36000"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In Mumbai, people prefer to rent homes instead of buying as employees usually keep changing jobs.</a:t>
            </a:r>
            <a:endParaRPr b="0" lang="en-IN" sz="3200" spc="-1" strike="noStrike">
              <a:latin typeface="Arial"/>
            </a:endParaRPr>
          </a:p>
          <a:p>
            <a:pPr marL="108000" indent="36000"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This model tries to predict rent pricing in the city of Mumbai.</a:t>
            </a:r>
            <a:endParaRPr b="0" lang="en-IN" sz="3200" spc="-1" strike="noStrike">
              <a:latin typeface="Arial"/>
            </a:endParaRPr>
          </a:p>
          <a:p>
            <a:pPr marL="108000" indent="36000">
              <a:spcBef>
                <a:spcPts val="2551"/>
              </a:spcBef>
              <a:spcAft>
                <a:spcPts val="255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This model tries to find which factors have a major impact on the pricing.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Dataset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 dataset named ‘Flats for Rent in Mumbai’ is taken from Kaggle.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 link of the dataset is </a:t>
            </a:r>
            <a:r>
              <a:rPr b="0" lang="en-IN" sz="3200" spc="-1" strike="noStrike" u="sng">
                <a:solidFill>
                  <a:srgbClr val="0066b3"/>
                </a:solidFill>
                <a:uFillTx/>
                <a:latin typeface="Arial"/>
                <a:hlinkClick r:id="rId1"/>
              </a:rPr>
              <a:t>https://www.kaggle.com/jedipro/flats-for-rent-in-mumbai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8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3200" spc="-86" strike="noStrike">
                <a:solidFill>
                  <a:srgbClr val="000000"/>
                </a:solidFill>
                <a:latin typeface="Arial"/>
              </a:rPr>
              <a:t>The dataset contains 23 columns but only 8 of them are used in the study, namely, ‘area’, ‘bedroom_num’, ‘bathroom_num’, ‘floor_num’, ‘floor_count’, ‘locality’, ‘user_type’ and ‘furnishing’.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Data Preprocessing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Missing data is managed by dropping the entire row.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The datatype of each column is set properly.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Categorical data is handled using One-Hot Encoding.</a:t>
            </a:r>
            <a:endParaRPr b="0" lang="en-IN" sz="3200" spc="-1" strike="noStrike">
              <a:latin typeface="Arial"/>
            </a:endParaRPr>
          </a:p>
          <a:p>
            <a:pPr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All continuous values are normalized so that the model is not biased.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Relation of Area and Price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4000" y="2592000"/>
            <a:ext cx="4426920" cy="2800440"/>
          </a:xfrm>
          <a:prstGeom prst="rect">
            <a:avLst/>
          </a:prstGeom>
          <a:ln>
            <a:noFill/>
          </a:ln>
        </p:spPr>
      </p:pic>
      <p:sp>
        <p:nvSpPr>
          <p:cNvPr id="51" name="TextShape 2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There is positive linear correlation between area and price.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concludes that as area increases the price will also increase.</a:t>
            </a: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200" spc="-1" strike="noStrike">
                <a:latin typeface="Arial"/>
              </a:rPr>
              <a:t>Relation of Bathroom_num and Price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There is positive linear correlation between bathroom_num and price.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concludes that as number of bathrooms increase the price will also increase.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32000" y="2376000"/>
            <a:ext cx="4771080" cy="316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200" spc="-1" strike="noStrike">
                <a:latin typeface="Arial"/>
              </a:rPr>
              <a:t>Relation of Bedroom_num and Price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There is positive linear correlation between bedroom_num and price.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concludes that as number of bedrooms increase the price will also increase.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762840" y="2520000"/>
            <a:ext cx="4389840" cy="288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Relation of Floor_num and Price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There is a weak positive linear correlation between floor_num and price.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concludes that floor_num might not be relevant to predict price.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72680" y="2484360"/>
            <a:ext cx="4680000" cy="30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latin typeface="Arial"/>
              </a:rPr>
              <a:t>Relation of Floor_count and Price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152680" y="180000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There is weak positive linear correlation between floor_count and price.</a:t>
            </a:r>
            <a:endParaRPr b="0" lang="en-IN" sz="2600" spc="-1" strike="noStrike">
              <a:latin typeface="Arial"/>
            </a:endParaRPr>
          </a:p>
          <a:p>
            <a:pPr marL="432000" indent="-324000">
              <a:spcBef>
                <a:spcPts val="4535"/>
              </a:spcBef>
              <a:spcAft>
                <a:spcPts val="2551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n-IN" sz="2600" spc="-1" strike="noStrike">
                <a:latin typeface="Arial"/>
              </a:rPr>
              <a:t>This concludes that floor_count might not be a significant factor in predicting price.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67360" y="2492640"/>
            <a:ext cx="4400640" cy="29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2020-08-27T00:18:38Z</dcterms:created>
  <dc:creator/>
  <dc:description/>
  <dc:language>en-IN</dc:language>
  <cp:lastModifiedBy/>
  <dcterms:modified xsi:type="dcterms:W3CDTF">2020-08-27T01:03:14Z</dcterms:modified>
  <cp:revision>2</cp:revision>
  <dc:subject/>
  <dc:title>Inspiration</dc:title>
</cp:coreProperties>
</file>