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70" r:id="rId4"/>
    <p:sldId id="271" r:id="rId5"/>
    <p:sldId id="261" r:id="rId6"/>
    <p:sldId id="272" r:id="rId7"/>
    <p:sldId id="260" r:id="rId8"/>
    <p:sldId id="273" r:id="rId9"/>
    <p:sldId id="274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283AF-7D03-48D1-9AC8-D1C7EBEEAAF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705309-BB05-44C3-A64F-1D25A15FAA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Frequency:</a:t>
          </a:r>
          <a:r>
            <a:rPr lang="en-US" b="0" i="0"/>
            <a:t> Align with business needs, optimize cost</a:t>
          </a:r>
          <a:endParaRPr lang="en-US"/>
        </a:p>
      </dgm:t>
    </dgm:pt>
    <dgm:pt modelId="{9FECA9FA-1958-425C-B2F6-1925234E77B3}" type="parTrans" cxnId="{0A6CAA6C-5832-4099-81BB-CEBFB3654724}">
      <dgm:prSet/>
      <dgm:spPr/>
      <dgm:t>
        <a:bodyPr/>
        <a:lstStyle/>
        <a:p>
          <a:endParaRPr lang="en-US"/>
        </a:p>
      </dgm:t>
    </dgm:pt>
    <dgm:pt modelId="{AF657414-ABB5-4190-BFC2-CA770F6AE228}" type="sibTrans" cxnId="{0A6CAA6C-5832-4099-81BB-CEBFB36547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C9A1B5-5122-440E-B434-74BD20C67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Extensibility:</a:t>
          </a:r>
          <a:r>
            <a:rPr lang="en-US" b="0" i="0"/>
            <a:t> Modular, standardized, connectors</a:t>
          </a:r>
          <a:endParaRPr lang="en-US"/>
        </a:p>
      </dgm:t>
    </dgm:pt>
    <dgm:pt modelId="{8084CFAD-5638-4314-8FF9-94724BDDBE17}" type="parTrans" cxnId="{4C0E5A91-A859-4A25-8C72-8A9E605ABE3A}">
      <dgm:prSet/>
      <dgm:spPr/>
      <dgm:t>
        <a:bodyPr/>
        <a:lstStyle/>
        <a:p>
          <a:endParaRPr lang="en-US"/>
        </a:p>
      </dgm:t>
    </dgm:pt>
    <dgm:pt modelId="{35A90C96-4C49-40EF-8B3B-A590B661E086}" type="sibTrans" cxnId="{4C0E5A91-A859-4A25-8C72-8A9E605ABE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B55631-5CB0-4766-9CE8-BB80411EE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Scalability:</a:t>
          </a:r>
          <a:r>
            <a:rPr lang="en-US" b="0" i="0"/>
            <a:t> Cloud-based, auto-scaling, proactive</a:t>
          </a:r>
          <a:endParaRPr lang="en-US"/>
        </a:p>
      </dgm:t>
    </dgm:pt>
    <dgm:pt modelId="{BA292ADA-1D7C-415E-90B1-1AEBA16F69C7}" type="parTrans" cxnId="{C11A8C0E-35AA-4F75-B292-CDA6BA76C531}">
      <dgm:prSet/>
      <dgm:spPr/>
      <dgm:t>
        <a:bodyPr/>
        <a:lstStyle/>
        <a:p>
          <a:endParaRPr lang="en-US"/>
        </a:p>
      </dgm:t>
    </dgm:pt>
    <dgm:pt modelId="{22834AD7-53AA-46E2-BB81-9C08C8BA8D93}" type="sibTrans" cxnId="{C11A8C0E-35AA-4F75-B292-CDA6BA76C5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E258D8-B05E-4092-AD37-763E26CE84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Resilience:</a:t>
          </a:r>
          <a:r>
            <a:rPr lang="en-US" b="0" i="0"/>
            <a:t> Redundancy, backup, distributed</a:t>
          </a:r>
          <a:endParaRPr lang="en-US"/>
        </a:p>
      </dgm:t>
    </dgm:pt>
    <dgm:pt modelId="{5CCF3A68-85CA-40BE-8E75-5A9EEDBE4E2F}" type="parTrans" cxnId="{E14DF40F-ADC4-4047-811F-96F7BFBA3F27}">
      <dgm:prSet/>
      <dgm:spPr/>
      <dgm:t>
        <a:bodyPr/>
        <a:lstStyle/>
        <a:p>
          <a:endParaRPr lang="en-US"/>
        </a:p>
      </dgm:t>
    </dgm:pt>
    <dgm:pt modelId="{20AA46EA-F3E1-4ED2-B06F-8936A1408A11}" type="sibTrans" cxnId="{E14DF40F-ADC4-4047-811F-96F7BFBA3F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B69D02-F1CA-4F89-96CB-381D119C9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Latency &amp; SLA:</a:t>
          </a:r>
          <a:r>
            <a:rPr lang="en-US" b="0" i="0"/>
            <a:t> Optimize, monitor, cache</a:t>
          </a:r>
          <a:endParaRPr lang="en-US"/>
        </a:p>
      </dgm:t>
    </dgm:pt>
    <dgm:pt modelId="{E5ACBB99-D863-4B3B-BB37-5A92E1CDEEB3}" type="parTrans" cxnId="{DBD02860-BADB-41E2-8152-5593DFE2FBA2}">
      <dgm:prSet/>
      <dgm:spPr/>
      <dgm:t>
        <a:bodyPr/>
        <a:lstStyle/>
        <a:p>
          <a:endParaRPr lang="en-US"/>
        </a:p>
      </dgm:t>
    </dgm:pt>
    <dgm:pt modelId="{25A25C55-9A54-4609-917E-C4020B7BB45F}" type="sibTrans" cxnId="{DBD02860-BADB-41E2-8152-5593DFE2FBA2}">
      <dgm:prSet/>
      <dgm:spPr/>
      <dgm:t>
        <a:bodyPr/>
        <a:lstStyle/>
        <a:p>
          <a:endParaRPr lang="en-US"/>
        </a:p>
      </dgm:t>
    </dgm:pt>
    <dgm:pt modelId="{BAE8C291-A5EA-4FA5-9895-706D3174F3F5}" type="pres">
      <dgm:prSet presAssocID="{B57283AF-7D03-48D1-9AC8-D1C7EBEEAAF5}" presName="root" presStyleCnt="0">
        <dgm:presLayoutVars>
          <dgm:dir/>
          <dgm:resizeHandles val="exact"/>
        </dgm:presLayoutVars>
      </dgm:prSet>
      <dgm:spPr/>
    </dgm:pt>
    <dgm:pt modelId="{539681C4-B6CE-43FF-B0B2-33D07096B04A}" type="pres">
      <dgm:prSet presAssocID="{B57283AF-7D03-48D1-9AC8-D1C7EBEEAAF5}" presName="container" presStyleCnt="0">
        <dgm:presLayoutVars>
          <dgm:dir/>
          <dgm:resizeHandles val="exact"/>
        </dgm:presLayoutVars>
      </dgm:prSet>
      <dgm:spPr/>
    </dgm:pt>
    <dgm:pt modelId="{AB6ED961-6516-44A0-8AF9-9C7FDEDA108B}" type="pres">
      <dgm:prSet presAssocID="{74705309-BB05-44C3-A64F-1D25A15FAA0F}" presName="compNode" presStyleCnt="0"/>
      <dgm:spPr/>
    </dgm:pt>
    <dgm:pt modelId="{4DF40ED9-D76B-418A-A7DA-5276EDBE7F52}" type="pres">
      <dgm:prSet presAssocID="{74705309-BB05-44C3-A64F-1D25A15FAA0F}" presName="iconBgRect" presStyleLbl="bgShp" presStyleIdx="0" presStyleCnt="5"/>
      <dgm:spPr/>
    </dgm:pt>
    <dgm:pt modelId="{44AFDDFF-67C2-4680-B822-7A1C905C5B79}" type="pres">
      <dgm:prSet presAssocID="{74705309-BB05-44C3-A64F-1D25A15FAA0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1AB765-4487-4DCA-8919-0AF514D2019E}" type="pres">
      <dgm:prSet presAssocID="{74705309-BB05-44C3-A64F-1D25A15FAA0F}" presName="spaceRect" presStyleCnt="0"/>
      <dgm:spPr/>
    </dgm:pt>
    <dgm:pt modelId="{23AB5677-0325-41FC-BD9B-2146B75788B8}" type="pres">
      <dgm:prSet presAssocID="{74705309-BB05-44C3-A64F-1D25A15FAA0F}" presName="textRect" presStyleLbl="revTx" presStyleIdx="0" presStyleCnt="5">
        <dgm:presLayoutVars>
          <dgm:chMax val="1"/>
          <dgm:chPref val="1"/>
        </dgm:presLayoutVars>
      </dgm:prSet>
      <dgm:spPr/>
    </dgm:pt>
    <dgm:pt modelId="{D544B8E0-8704-4B2C-AE8E-5C01C27156B4}" type="pres">
      <dgm:prSet presAssocID="{AF657414-ABB5-4190-BFC2-CA770F6AE228}" presName="sibTrans" presStyleLbl="sibTrans2D1" presStyleIdx="0" presStyleCnt="0"/>
      <dgm:spPr/>
    </dgm:pt>
    <dgm:pt modelId="{BBB8D5F3-0AFC-458F-B3A1-FFFA749FB5A2}" type="pres">
      <dgm:prSet presAssocID="{7EC9A1B5-5122-440E-B434-74BD20C67545}" presName="compNode" presStyleCnt="0"/>
      <dgm:spPr/>
    </dgm:pt>
    <dgm:pt modelId="{C5FEF27A-DA0C-4A7D-8E65-4D2C4B399330}" type="pres">
      <dgm:prSet presAssocID="{7EC9A1B5-5122-440E-B434-74BD20C67545}" presName="iconBgRect" presStyleLbl="bgShp" presStyleIdx="1" presStyleCnt="5"/>
      <dgm:spPr/>
    </dgm:pt>
    <dgm:pt modelId="{8E1A73D0-0C42-4FFE-8A21-096852C04143}" type="pres">
      <dgm:prSet presAssocID="{7EC9A1B5-5122-440E-B434-74BD20C675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2F859201-20C8-474B-976E-BBAB71D859E7}" type="pres">
      <dgm:prSet presAssocID="{7EC9A1B5-5122-440E-B434-74BD20C67545}" presName="spaceRect" presStyleCnt="0"/>
      <dgm:spPr/>
    </dgm:pt>
    <dgm:pt modelId="{7E746829-8AD4-4392-9AE2-D0DC950F4D8D}" type="pres">
      <dgm:prSet presAssocID="{7EC9A1B5-5122-440E-B434-74BD20C67545}" presName="textRect" presStyleLbl="revTx" presStyleIdx="1" presStyleCnt="5">
        <dgm:presLayoutVars>
          <dgm:chMax val="1"/>
          <dgm:chPref val="1"/>
        </dgm:presLayoutVars>
      </dgm:prSet>
      <dgm:spPr/>
    </dgm:pt>
    <dgm:pt modelId="{A3860AF9-9D83-4F98-96D8-A42E5DD82A46}" type="pres">
      <dgm:prSet presAssocID="{35A90C96-4C49-40EF-8B3B-A590B661E086}" presName="sibTrans" presStyleLbl="sibTrans2D1" presStyleIdx="0" presStyleCnt="0"/>
      <dgm:spPr/>
    </dgm:pt>
    <dgm:pt modelId="{D05E9FD2-FD08-4E50-B431-489EF3D8FB3C}" type="pres">
      <dgm:prSet presAssocID="{ADB55631-5CB0-4766-9CE8-BB80411EE2F6}" presName="compNode" presStyleCnt="0"/>
      <dgm:spPr/>
    </dgm:pt>
    <dgm:pt modelId="{DF6232A4-B053-40F3-9C37-8ABFDE73EC62}" type="pres">
      <dgm:prSet presAssocID="{ADB55631-5CB0-4766-9CE8-BB80411EE2F6}" presName="iconBgRect" presStyleLbl="bgShp" presStyleIdx="2" presStyleCnt="5"/>
      <dgm:spPr/>
    </dgm:pt>
    <dgm:pt modelId="{DF135A7D-E857-424C-A182-A8219BAC0053}" type="pres">
      <dgm:prSet presAssocID="{ADB55631-5CB0-4766-9CE8-BB80411EE2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7D20124-28A2-4575-86A2-6EC9CF3C3C82}" type="pres">
      <dgm:prSet presAssocID="{ADB55631-5CB0-4766-9CE8-BB80411EE2F6}" presName="spaceRect" presStyleCnt="0"/>
      <dgm:spPr/>
    </dgm:pt>
    <dgm:pt modelId="{91EE0B4E-4E55-4841-867E-5DA129E0E2FE}" type="pres">
      <dgm:prSet presAssocID="{ADB55631-5CB0-4766-9CE8-BB80411EE2F6}" presName="textRect" presStyleLbl="revTx" presStyleIdx="2" presStyleCnt="5">
        <dgm:presLayoutVars>
          <dgm:chMax val="1"/>
          <dgm:chPref val="1"/>
        </dgm:presLayoutVars>
      </dgm:prSet>
      <dgm:spPr/>
    </dgm:pt>
    <dgm:pt modelId="{07F74AFE-495A-4151-BD09-A608A2A6185E}" type="pres">
      <dgm:prSet presAssocID="{22834AD7-53AA-46E2-BB81-9C08C8BA8D93}" presName="sibTrans" presStyleLbl="sibTrans2D1" presStyleIdx="0" presStyleCnt="0"/>
      <dgm:spPr/>
    </dgm:pt>
    <dgm:pt modelId="{AB9EF94B-2C29-4490-9EB5-6B64827ECDA3}" type="pres">
      <dgm:prSet presAssocID="{0EE258D8-B05E-4092-AD37-763E26CE8485}" presName="compNode" presStyleCnt="0"/>
      <dgm:spPr/>
    </dgm:pt>
    <dgm:pt modelId="{32D55A64-5039-485A-89A7-B8F9E9A41CE8}" type="pres">
      <dgm:prSet presAssocID="{0EE258D8-B05E-4092-AD37-763E26CE8485}" presName="iconBgRect" presStyleLbl="bgShp" presStyleIdx="3" presStyleCnt="5"/>
      <dgm:spPr/>
    </dgm:pt>
    <dgm:pt modelId="{63B8BFBA-BA84-4F64-8809-1FCFB9780541}" type="pres">
      <dgm:prSet presAssocID="{0EE258D8-B05E-4092-AD37-763E26CE84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CAAC5A5-A6AE-4BBC-8151-6113112D36FA}" type="pres">
      <dgm:prSet presAssocID="{0EE258D8-B05E-4092-AD37-763E26CE8485}" presName="spaceRect" presStyleCnt="0"/>
      <dgm:spPr/>
    </dgm:pt>
    <dgm:pt modelId="{E1FAE550-0D30-48F4-B960-497C2421469B}" type="pres">
      <dgm:prSet presAssocID="{0EE258D8-B05E-4092-AD37-763E26CE8485}" presName="textRect" presStyleLbl="revTx" presStyleIdx="3" presStyleCnt="5">
        <dgm:presLayoutVars>
          <dgm:chMax val="1"/>
          <dgm:chPref val="1"/>
        </dgm:presLayoutVars>
      </dgm:prSet>
      <dgm:spPr/>
    </dgm:pt>
    <dgm:pt modelId="{689E2C12-FE50-46F9-BEF9-B8E1281B5278}" type="pres">
      <dgm:prSet presAssocID="{20AA46EA-F3E1-4ED2-B06F-8936A1408A11}" presName="sibTrans" presStyleLbl="sibTrans2D1" presStyleIdx="0" presStyleCnt="0"/>
      <dgm:spPr/>
    </dgm:pt>
    <dgm:pt modelId="{B2AADF71-53E6-440B-8A2C-58D20C5F3EE0}" type="pres">
      <dgm:prSet presAssocID="{42B69D02-F1CA-4F89-96CB-381D119C9ADF}" presName="compNode" presStyleCnt="0"/>
      <dgm:spPr/>
    </dgm:pt>
    <dgm:pt modelId="{B8ACD3F0-8376-4DBB-BDC6-F1C5656DC230}" type="pres">
      <dgm:prSet presAssocID="{42B69D02-F1CA-4F89-96CB-381D119C9ADF}" presName="iconBgRect" presStyleLbl="bgShp" presStyleIdx="4" presStyleCnt="5"/>
      <dgm:spPr/>
    </dgm:pt>
    <dgm:pt modelId="{A5DEC159-CE2B-4B78-ADEC-5174B7D13E56}" type="pres">
      <dgm:prSet presAssocID="{42B69D02-F1CA-4F89-96CB-381D119C9A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564556-935B-4BEA-B4A5-A7C1F93B57F8}" type="pres">
      <dgm:prSet presAssocID="{42B69D02-F1CA-4F89-96CB-381D119C9ADF}" presName="spaceRect" presStyleCnt="0"/>
      <dgm:spPr/>
    </dgm:pt>
    <dgm:pt modelId="{7FB8DE96-8561-41FA-B05C-89504EF53A76}" type="pres">
      <dgm:prSet presAssocID="{42B69D02-F1CA-4F89-96CB-381D119C9AD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1A8C0E-35AA-4F75-B292-CDA6BA76C531}" srcId="{B57283AF-7D03-48D1-9AC8-D1C7EBEEAAF5}" destId="{ADB55631-5CB0-4766-9CE8-BB80411EE2F6}" srcOrd="2" destOrd="0" parTransId="{BA292ADA-1D7C-415E-90B1-1AEBA16F69C7}" sibTransId="{22834AD7-53AA-46E2-BB81-9C08C8BA8D93}"/>
    <dgm:cxn modelId="{E14DF40F-ADC4-4047-811F-96F7BFBA3F27}" srcId="{B57283AF-7D03-48D1-9AC8-D1C7EBEEAAF5}" destId="{0EE258D8-B05E-4092-AD37-763E26CE8485}" srcOrd="3" destOrd="0" parTransId="{5CCF3A68-85CA-40BE-8E75-5A9EEDBE4E2F}" sibTransId="{20AA46EA-F3E1-4ED2-B06F-8936A1408A11}"/>
    <dgm:cxn modelId="{C2438929-4F57-448B-A7F4-E373E541FCDC}" type="presOf" srcId="{20AA46EA-F3E1-4ED2-B06F-8936A1408A11}" destId="{689E2C12-FE50-46F9-BEF9-B8E1281B5278}" srcOrd="0" destOrd="0" presId="urn:microsoft.com/office/officeart/2018/2/layout/IconCircleList"/>
    <dgm:cxn modelId="{2ADCDC2C-63FD-440B-9383-8512A61F8DA4}" type="presOf" srcId="{74705309-BB05-44C3-A64F-1D25A15FAA0F}" destId="{23AB5677-0325-41FC-BD9B-2146B75788B8}" srcOrd="0" destOrd="0" presId="urn:microsoft.com/office/officeart/2018/2/layout/IconCircleList"/>
    <dgm:cxn modelId="{D77FE931-A197-4401-9661-5AD57C5BA852}" type="presOf" srcId="{42B69D02-F1CA-4F89-96CB-381D119C9ADF}" destId="{7FB8DE96-8561-41FA-B05C-89504EF53A76}" srcOrd="0" destOrd="0" presId="urn:microsoft.com/office/officeart/2018/2/layout/IconCircleList"/>
    <dgm:cxn modelId="{09999E3D-79E2-44D5-A989-BEF9E60FD4B1}" type="presOf" srcId="{ADB55631-5CB0-4766-9CE8-BB80411EE2F6}" destId="{91EE0B4E-4E55-4841-867E-5DA129E0E2FE}" srcOrd="0" destOrd="0" presId="urn:microsoft.com/office/officeart/2018/2/layout/IconCircleList"/>
    <dgm:cxn modelId="{AFDF0D5E-1724-479A-964A-F6D5324E57DB}" type="presOf" srcId="{35A90C96-4C49-40EF-8B3B-A590B661E086}" destId="{A3860AF9-9D83-4F98-96D8-A42E5DD82A46}" srcOrd="0" destOrd="0" presId="urn:microsoft.com/office/officeart/2018/2/layout/IconCircleList"/>
    <dgm:cxn modelId="{DBD02860-BADB-41E2-8152-5593DFE2FBA2}" srcId="{B57283AF-7D03-48D1-9AC8-D1C7EBEEAAF5}" destId="{42B69D02-F1CA-4F89-96CB-381D119C9ADF}" srcOrd="4" destOrd="0" parTransId="{E5ACBB99-D863-4B3B-BB37-5A92E1CDEEB3}" sibTransId="{25A25C55-9A54-4609-917E-C4020B7BB45F}"/>
    <dgm:cxn modelId="{0A6CAA6C-5832-4099-81BB-CEBFB3654724}" srcId="{B57283AF-7D03-48D1-9AC8-D1C7EBEEAAF5}" destId="{74705309-BB05-44C3-A64F-1D25A15FAA0F}" srcOrd="0" destOrd="0" parTransId="{9FECA9FA-1958-425C-B2F6-1925234E77B3}" sibTransId="{AF657414-ABB5-4190-BFC2-CA770F6AE228}"/>
    <dgm:cxn modelId="{1F6FA17D-8980-4AF5-A9B4-D409A0159FB3}" type="presOf" srcId="{AF657414-ABB5-4190-BFC2-CA770F6AE228}" destId="{D544B8E0-8704-4B2C-AE8E-5C01C27156B4}" srcOrd="0" destOrd="0" presId="urn:microsoft.com/office/officeart/2018/2/layout/IconCircleList"/>
    <dgm:cxn modelId="{FC3CC28F-A38E-4DE1-B358-ADCD432126FF}" type="presOf" srcId="{22834AD7-53AA-46E2-BB81-9C08C8BA8D93}" destId="{07F74AFE-495A-4151-BD09-A608A2A6185E}" srcOrd="0" destOrd="0" presId="urn:microsoft.com/office/officeart/2018/2/layout/IconCircleList"/>
    <dgm:cxn modelId="{4C0E5A91-A859-4A25-8C72-8A9E605ABE3A}" srcId="{B57283AF-7D03-48D1-9AC8-D1C7EBEEAAF5}" destId="{7EC9A1B5-5122-440E-B434-74BD20C67545}" srcOrd="1" destOrd="0" parTransId="{8084CFAD-5638-4314-8FF9-94724BDDBE17}" sibTransId="{35A90C96-4C49-40EF-8B3B-A590B661E086}"/>
    <dgm:cxn modelId="{EF5281B8-FF84-46BD-B2D9-3B7BD47A6071}" type="presOf" srcId="{0EE258D8-B05E-4092-AD37-763E26CE8485}" destId="{E1FAE550-0D30-48F4-B960-497C2421469B}" srcOrd="0" destOrd="0" presId="urn:microsoft.com/office/officeart/2018/2/layout/IconCircleList"/>
    <dgm:cxn modelId="{FE65D0B8-0C58-4FC7-8AEE-3ABEEDF1A52C}" type="presOf" srcId="{B57283AF-7D03-48D1-9AC8-D1C7EBEEAAF5}" destId="{BAE8C291-A5EA-4FA5-9895-706D3174F3F5}" srcOrd="0" destOrd="0" presId="urn:microsoft.com/office/officeart/2018/2/layout/IconCircleList"/>
    <dgm:cxn modelId="{5D0AF1FC-2B1E-42AC-BD22-73E1D8CA12D0}" type="presOf" srcId="{7EC9A1B5-5122-440E-B434-74BD20C67545}" destId="{7E746829-8AD4-4392-9AE2-D0DC950F4D8D}" srcOrd="0" destOrd="0" presId="urn:microsoft.com/office/officeart/2018/2/layout/IconCircleList"/>
    <dgm:cxn modelId="{23059A67-44D1-4599-8EF0-280793FD60CB}" type="presParOf" srcId="{BAE8C291-A5EA-4FA5-9895-706D3174F3F5}" destId="{539681C4-B6CE-43FF-B0B2-33D07096B04A}" srcOrd="0" destOrd="0" presId="urn:microsoft.com/office/officeart/2018/2/layout/IconCircleList"/>
    <dgm:cxn modelId="{17BCB77D-CDED-4445-8C0F-56686899C925}" type="presParOf" srcId="{539681C4-B6CE-43FF-B0B2-33D07096B04A}" destId="{AB6ED961-6516-44A0-8AF9-9C7FDEDA108B}" srcOrd="0" destOrd="0" presId="urn:microsoft.com/office/officeart/2018/2/layout/IconCircleList"/>
    <dgm:cxn modelId="{D7382666-3C93-4AB7-A806-2C625B7DDF4E}" type="presParOf" srcId="{AB6ED961-6516-44A0-8AF9-9C7FDEDA108B}" destId="{4DF40ED9-D76B-418A-A7DA-5276EDBE7F52}" srcOrd="0" destOrd="0" presId="urn:microsoft.com/office/officeart/2018/2/layout/IconCircleList"/>
    <dgm:cxn modelId="{FF02CC58-0FDE-4116-BBFE-27A93446E1A9}" type="presParOf" srcId="{AB6ED961-6516-44A0-8AF9-9C7FDEDA108B}" destId="{44AFDDFF-67C2-4680-B822-7A1C905C5B79}" srcOrd="1" destOrd="0" presId="urn:microsoft.com/office/officeart/2018/2/layout/IconCircleList"/>
    <dgm:cxn modelId="{10ED7D2F-2249-476F-80C5-3CE3A21B5835}" type="presParOf" srcId="{AB6ED961-6516-44A0-8AF9-9C7FDEDA108B}" destId="{D41AB765-4487-4DCA-8919-0AF514D2019E}" srcOrd="2" destOrd="0" presId="urn:microsoft.com/office/officeart/2018/2/layout/IconCircleList"/>
    <dgm:cxn modelId="{8F1CB231-7AAD-4B36-9574-ACE6B997787A}" type="presParOf" srcId="{AB6ED961-6516-44A0-8AF9-9C7FDEDA108B}" destId="{23AB5677-0325-41FC-BD9B-2146B75788B8}" srcOrd="3" destOrd="0" presId="urn:microsoft.com/office/officeart/2018/2/layout/IconCircleList"/>
    <dgm:cxn modelId="{84B78B05-660D-44D9-BCED-DB6A96B5BDF5}" type="presParOf" srcId="{539681C4-B6CE-43FF-B0B2-33D07096B04A}" destId="{D544B8E0-8704-4B2C-AE8E-5C01C27156B4}" srcOrd="1" destOrd="0" presId="urn:microsoft.com/office/officeart/2018/2/layout/IconCircleList"/>
    <dgm:cxn modelId="{DAA9A741-FBCD-43A4-96AA-1B7BECFA5C46}" type="presParOf" srcId="{539681C4-B6CE-43FF-B0B2-33D07096B04A}" destId="{BBB8D5F3-0AFC-458F-B3A1-FFFA749FB5A2}" srcOrd="2" destOrd="0" presId="urn:microsoft.com/office/officeart/2018/2/layout/IconCircleList"/>
    <dgm:cxn modelId="{1D1A9BAE-3131-488F-A7BF-36234112A2ED}" type="presParOf" srcId="{BBB8D5F3-0AFC-458F-B3A1-FFFA749FB5A2}" destId="{C5FEF27A-DA0C-4A7D-8E65-4D2C4B399330}" srcOrd="0" destOrd="0" presId="urn:microsoft.com/office/officeart/2018/2/layout/IconCircleList"/>
    <dgm:cxn modelId="{FD990582-C2C4-4B3A-B84B-F3D0CBC9E326}" type="presParOf" srcId="{BBB8D5F3-0AFC-458F-B3A1-FFFA749FB5A2}" destId="{8E1A73D0-0C42-4FFE-8A21-096852C04143}" srcOrd="1" destOrd="0" presId="urn:microsoft.com/office/officeart/2018/2/layout/IconCircleList"/>
    <dgm:cxn modelId="{32358243-9207-4507-9509-718137F26C26}" type="presParOf" srcId="{BBB8D5F3-0AFC-458F-B3A1-FFFA749FB5A2}" destId="{2F859201-20C8-474B-976E-BBAB71D859E7}" srcOrd="2" destOrd="0" presId="urn:microsoft.com/office/officeart/2018/2/layout/IconCircleList"/>
    <dgm:cxn modelId="{46D3E449-B595-4612-A6C2-5671C83C16C9}" type="presParOf" srcId="{BBB8D5F3-0AFC-458F-B3A1-FFFA749FB5A2}" destId="{7E746829-8AD4-4392-9AE2-D0DC950F4D8D}" srcOrd="3" destOrd="0" presId="urn:microsoft.com/office/officeart/2018/2/layout/IconCircleList"/>
    <dgm:cxn modelId="{0E5703DD-9FEF-402C-BEE9-904A98675722}" type="presParOf" srcId="{539681C4-B6CE-43FF-B0B2-33D07096B04A}" destId="{A3860AF9-9D83-4F98-96D8-A42E5DD82A46}" srcOrd="3" destOrd="0" presId="urn:microsoft.com/office/officeart/2018/2/layout/IconCircleList"/>
    <dgm:cxn modelId="{C3C8BBE2-8DAB-4766-80D0-4C32897A1AFA}" type="presParOf" srcId="{539681C4-B6CE-43FF-B0B2-33D07096B04A}" destId="{D05E9FD2-FD08-4E50-B431-489EF3D8FB3C}" srcOrd="4" destOrd="0" presId="urn:microsoft.com/office/officeart/2018/2/layout/IconCircleList"/>
    <dgm:cxn modelId="{E5C8426C-6B2B-4413-A0AA-6B1365C9BA45}" type="presParOf" srcId="{D05E9FD2-FD08-4E50-B431-489EF3D8FB3C}" destId="{DF6232A4-B053-40F3-9C37-8ABFDE73EC62}" srcOrd="0" destOrd="0" presId="urn:microsoft.com/office/officeart/2018/2/layout/IconCircleList"/>
    <dgm:cxn modelId="{3215A630-B7D4-4744-BCCA-56944B4D8AF5}" type="presParOf" srcId="{D05E9FD2-FD08-4E50-B431-489EF3D8FB3C}" destId="{DF135A7D-E857-424C-A182-A8219BAC0053}" srcOrd="1" destOrd="0" presId="urn:microsoft.com/office/officeart/2018/2/layout/IconCircleList"/>
    <dgm:cxn modelId="{11227B37-AE47-4D11-9E1A-7016AAD0E70F}" type="presParOf" srcId="{D05E9FD2-FD08-4E50-B431-489EF3D8FB3C}" destId="{F7D20124-28A2-4575-86A2-6EC9CF3C3C82}" srcOrd="2" destOrd="0" presId="urn:microsoft.com/office/officeart/2018/2/layout/IconCircleList"/>
    <dgm:cxn modelId="{21F8DB90-C760-4C13-A054-F9D08CC97BEA}" type="presParOf" srcId="{D05E9FD2-FD08-4E50-B431-489EF3D8FB3C}" destId="{91EE0B4E-4E55-4841-867E-5DA129E0E2FE}" srcOrd="3" destOrd="0" presId="urn:microsoft.com/office/officeart/2018/2/layout/IconCircleList"/>
    <dgm:cxn modelId="{D7909608-4B10-4B29-BC13-EC5FF3A6395E}" type="presParOf" srcId="{539681C4-B6CE-43FF-B0B2-33D07096B04A}" destId="{07F74AFE-495A-4151-BD09-A608A2A6185E}" srcOrd="5" destOrd="0" presId="urn:microsoft.com/office/officeart/2018/2/layout/IconCircleList"/>
    <dgm:cxn modelId="{3808F073-7969-438C-8F8C-62BE3B82801D}" type="presParOf" srcId="{539681C4-B6CE-43FF-B0B2-33D07096B04A}" destId="{AB9EF94B-2C29-4490-9EB5-6B64827ECDA3}" srcOrd="6" destOrd="0" presId="urn:microsoft.com/office/officeart/2018/2/layout/IconCircleList"/>
    <dgm:cxn modelId="{E0675FB9-C124-4939-A399-141DAF96400D}" type="presParOf" srcId="{AB9EF94B-2C29-4490-9EB5-6B64827ECDA3}" destId="{32D55A64-5039-485A-89A7-B8F9E9A41CE8}" srcOrd="0" destOrd="0" presId="urn:microsoft.com/office/officeart/2018/2/layout/IconCircleList"/>
    <dgm:cxn modelId="{A36BBF4E-D6EF-42D2-9FB7-90A66AB18C52}" type="presParOf" srcId="{AB9EF94B-2C29-4490-9EB5-6B64827ECDA3}" destId="{63B8BFBA-BA84-4F64-8809-1FCFB9780541}" srcOrd="1" destOrd="0" presId="urn:microsoft.com/office/officeart/2018/2/layout/IconCircleList"/>
    <dgm:cxn modelId="{C1408399-1CFC-42A0-A477-ABF7E612B9AE}" type="presParOf" srcId="{AB9EF94B-2C29-4490-9EB5-6B64827ECDA3}" destId="{8CAAC5A5-A6AE-4BBC-8151-6113112D36FA}" srcOrd="2" destOrd="0" presId="urn:microsoft.com/office/officeart/2018/2/layout/IconCircleList"/>
    <dgm:cxn modelId="{7C5DCCDB-2135-41B3-AD1A-65F4F037F1AC}" type="presParOf" srcId="{AB9EF94B-2C29-4490-9EB5-6B64827ECDA3}" destId="{E1FAE550-0D30-48F4-B960-497C2421469B}" srcOrd="3" destOrd="0" presId="urn:microsoft.com/office/officeart/2018/2/layout/IconCircleList"/>
    <dgm:cxn modelId="{C72DAE1C-0BFF-4591-BC6E-DA2FC4494F94}" type="presParOf" srcId="{539681C4-B6CE-43FF-B0B2-33D07096B04A}" destId="{689E2C12-FE50-46F9-BEF9-B8E1281B5278}" srcOrd="7" destOrd="0" presId="urn:microsoft.com/office/officeart/2018/2/layout/IconCircleList"/>
    <dgm:cxn modelId="{769E1D67-96D4-4A8F-BE5E-FCB7FD2EBF7A}" type="presParOf" srcId="{539681C4-B6CE-43FF-B0B2-33D07096B04A}" destId="{B2AADF71-53E6-440B-8A2C-58D20C5F3EE0}" srcOrd="8" destOrd="0" presId="urn:microsoft.com/office/officeart/2018/2/layout/IconCircleList"/>
    <dgm:cxn modelId="{C7D9DC47-FE28-4B60-B003-D5892E043F9F}" type="presParOf" srcId="{B2AADF71-53E6-440B-8A2C-58D20C5F3EE0}" destId="{B8ACD3F0-8376-4DBB-BDC6-F1C5656DC230}" srcOrd="0" destOrd="0" presId="urn:microsoft.com/office/officeart/2018/2/layout/IconCircleList"/>
    <dgm:cxn modelId="{58A3DFE6-F13E-4293-81E8-AEB6164ADFBC}" type="presParOf" srcId="{B2AADF71-53E6-440B-8A2C-58D20C5F3EE0}" destId="{A5DEC159-CE2B-4B78-ADEC-5174B7D13E56}" srcOrd="1" destOrd="0" presId="urn:microsoft.com/office/officeart/2018/2/layout/IconCircleList"/>
    <dgm:cxn modelId="{346D5688-658D-41CF-B747-E7E7A91BE2B0}" type="presParOf" srcId="{B2AADF71-53E6-440B-8A2C-58D20C5F3EE0}" destId="{30564556-935B-4BEA-B4A5-A7C1F93B57F8}" srcOrd="2" destOrd="0" presId="urn:microsoft.com/office/officeart/2018/2/layout/IconCircleList"/>
    <dgm:cxn modelId="{D0A5A875-CA41-4D06-AE6A-0C6C7C21F280}" type="presParOf" srcId="{B2AADF71-53E6-440B-8A2C-58D20C5F3EE0}" destId="{7FB8DE96-8561-41FA-B05C-89504EF53A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6D150-4DA5-479B-99BC-570A6A05BB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1CE94-BA05-49F6-AA24-649F707D824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Data Lake Storage:</a:t>
          </a:r>
          <a:r>
            <a:rPr lang="en-US" dirty="0">
              <a:latin typeface="Aptos Display" panose="02110004020202020204"/>
            </a:rPr>
            <a:t> </a:t>
          </a:r>
          <a:r>
            <a:rPr lang="en-US" b="0" i="0" dirty="0"/>
            <a:t>AWS S3, Google Cloud Storage (GCS), or Azure Data Lake Storage (ADLS).</a:t>
          </a:r>
          <a:endParaRPr lang="en-US" dirty="0"/>
        </a:p>
      </dgm:t>
    </dgm:pt>
    <dgm:pt modelId="{AEC65054-CA90-455E-9692-09B070683718}" type="parTrans" cxnId="{2D2BF772-E452-4538-BE70-786A1951F176}">
      <dgm:prSet/>
      <dgm:spPr/>
      <dgm:t>
        <a:bodyPr/>
        <a:lstStyle/>
        <a:p>
          <a:endParaRPr lang="en-US"/>
        </a:p>
      </dgm:t>
    </dgm:pt>
    <dgm:pt modelId="{C36D9703-D130-4216-BFEB-90C61B2AD5E2}" type="sibTrans" cxnId="{2D2BF772-E452-4538-BE70-786A1951F176}">
      <dgm:prSet/>
      <dgm:spPr/>
      <dgm:t>
        <a:bodyPr/>
        <a:lstStyle/>
        <a:p>
          <a:endParaRPr lang="en-US"/>
        </a:p>
      </dgm:t>
    </dgm:pt>
    <dgm:pt modelId="{6E9BAC24-8301-48A3-9F9C-BC26957B3A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Ingestion: Luigi, Apache Airflow.</a:t>
          </a:r>
        </a:p>
      </dgm:t>
    </dgm:pt>
    <dgm:pt modelId="{A0C32814-D8D0-4AD0-A9F8-FEE4C96FF463}" type="parTrans" cxnId="{F09B9BF7-CC88-40D8-B008-3F1AF4C95AA0}">
      <dgm:prSet/>
      <dgm:spPr/>
      <dgm:t>
        <a:bodyPr/>
        <a:lstStyle/>
        <a:p>
          <a:endParaRPr lang="en-US"/>
        </a:p>
      </dgm:t>
    </dgm:pt>
    <dgm:pt modelId="{960A6937-4484-4AB5-A135-5C74CECA3F7A}" type="sibTrans" cxnId="{F09B9BF7-CC88-40D8-B008-3F1AF4C95AA0}">
      <dgm:prSet/>
      <dgm:spPr/>
      <dgm:t>
        <a:bodyPr/>
        <a:lstStyle/>
        <a:p>
          <a:endParaRPr lang="en-US"/>
        </a:p>
      </dgm:t>
    </dgm:pt>
    <dgm:pt modelId="{923FDF14-1736-4FD4-9300-20E8C3F0018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ptos Display" panose="02110004020202020204"/>
            </a:rPr>
            <a:t>Data Aggregation: </a:t>
          </a:r>
          <a:r>
            <a:rPr lang="en-US" b="0" i="0" dirty="0"/>
            <a:t>Python (pandas) or Apache Spark.</a:t>
          </a:r>
          <a:endParaRPr lang="en-US" dirty="0">
            <a:latin typeface="Aptos Display" panose="02110004020202020204"/>
          </a:endParaRPr>
        </a:p>
      </dgm:t>
    </dgm:pt>
    <dgm:pt modelId="{F4DFEF74-0C0D-46F9-8820-7B4D93F4BB74}" type="parTrans" cxnId="{C9B0D5A5-B618-445A-BF5D-8B242777C740}">
      <dgm:prSet/>
      <dgm:spPr/>
      <dgm:t>
        <a:bodyPr/>
        <a:lstStyle/>
        <a:p>
          <a:endParaRPr lang="en-US"/>
        </a:p>
      </dgm:t>
    </dgm:pt>
    <dgm:pt modelId="{22843A3C-F15C-4922-8610-A5546DA79581}" type="sibTrans" cxnId="{C9B0D5A5-B618-445A-BF5D-8B242777C740}">
      <dgm:prSet/>
      <dgm:spPr/>
      <dgm:t>
        <a:bodyPr/>
        <a:lstStyle/>
        <a:p>
          <a:endParaRPr lang="en-US"/>
        </a:p>
      </dgm:t>
    </dgm:pt>
    <dgm:pt modelId="{C735176A-4D9C-4943-94AE-7D9959609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Report/</a:t>
          </a:r>
          <a:r>
            <a:rPr lang="en-US" b="0" dirty="0"/>
            <a:t>Visualization: </a:t>
          </a:r>
          <a:r>
            <a:rPr lang="en-US" b="0" i="0" dirty="0"/>
            <a:t>Dash Enterprise</a:t>
          </a:r>
          <a:r>
            <a:rPr lang="en-US" b="0" dirty="0"/>
            <a:t>, </a:t>
          </a:r>
          <a:r>
            <a:rPr lang="en-US" dirty="0"/>
            <a:t>Tableau, Power BI, </a:t>
          </a:r>
          <a:r>
            <a:rPr lang="en-US" b="0" i="0" dirty="0"/>
            <a:t>Matplotlib, Seaborn, Altair</a:t>
          </a:r>
          <a:r>
            <a:rPr lang="en-US" dirty="0"/>
            <a:t>.</a:t>
          </a:r>
        </a:p>
      </dgm:t>
    </dgm:pt>
    <dgm:pt modelId="{32DA66F0-413F-48DF-8C14-AD1C18D430C2}" type="parTrans" cxnId="{89008657-AC6E-4553-B8C5-CA417296ADB9}">
      <dgm:prSet/>
      <dgm:spPr/>
      <dgm:t>
        <a:bodyPr/>
        <a:lstStyle/>
        <a:p>
          <a:endParaRPr lang="en-US"/>
        </a:p>
      </dgm:t>
    </dgm:pt>
    <dgm:pt modelId="{BD149A91-521A-48BA-8B59-33BF68BE9A53}" type="sibTrans" cxnId="{89008657-AC6E-4553-B8C5-CA417296ADB9}">
      <dgm:prSet/>
      <dgm:spPr/>
      <dgm:t>
        <a:bodyPr/>
        <a:lstStyle/>
        <a:p>
          <a:endParaRPr lang="en-US"/>
        </a:p>
      </dgm:t>
    </dgm:pt>
    <dgm:pt modelId="{2AA371CD-863F-4690-A4B2-B03AE718D98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ptos Display" panose="02110004020202020204"/>
            </a:rPr>
            <a:t>Data</a:t>
          </a:r>
          <a:r>
            <a:rPr lang="en-US" dirty="0"/>
            <a:t> Repository: Snowflake, </a:t>
          </a:r>
          <a:r>
            <a:rPr lang="en-US" b="0" i="0" dirty="0"/>
            <a:t>AWS S3, GCS, ADLS.</a:t>
          </a:r>
          <a:endParaRPr lang="en-US" dirty="0"/>
        </a:p>
      </dgm:t>
    </dgm:pt>
    <dgm:pt modelId="{F1A6FC09-701B-48D4-9ED4-80F69FBB24F0}" type="parTrans" cxnId="{0CC76AB8-58CB-4025-B276-1693D93B9B4B}">
      <dgm:prSet/>
      <dgm:spPr/>
      <dgm:t>
        <a:bodyPr/>
        <a:lstStyle/>
        <a:p>
          <a:endParaRPr lang="en-US"/>
        </a:p>
      </dgm:t>
    </dgm:pt>
    <dgm:pt modelId="{42992C09-4B67-4624-A5EF-68ED2E597339}" type="sibTrans" cxnId="{0CC76AB8-58CB-4025-B276-1693D93B9B4B}">
      <dgm:prSet/>
      <dgm:spPr/>
      <dgm:t>
        <a:bodyPr/>
        <a:lstStyle/>
        <a:p>
          <a:endParaRPr lang="en-US"/>
        </a:p>
      </dgm:t>
    </dgm:pt>
    <dgm:pt modelId="{FFF33BF4-7B4B-454A-9543-FB5760C18727}" type="pres">
      <dgm:prSet presAssocID="{8606D150-4DA5-479B-99BC-570A6A05BB3C}" presName="root" presStyleCnt="0">
        <dgm:presLayoutVars>
          <dgm:dir/>
          <dgm:resizeHandles val="exact"/>
        </dgm:presLayoutVars>
      </dgm:prSet>
      <dgm:spPr/>
    </dgm:pt>
    <dgm:pt modelId="{D71292ED-D627-4785-A549-B7639C833109}" type="pres">
      <dgm:prSet presAssocID="{5EA1CE94-BA05-49F6-AA24-649F707D824F}" presName="compNode" presStyleCnt="0"/>
      <dgm:spPr/>
    </dgm:pt>
    <dgm:pt modelId="{925E2CEA-FD26-4630-93DB-73176A1989C0}" type="pres">
      <dgm:prSet presAssocID="{5EA1CE94-BA05-49F6-AA24-649F707D824F}" presName="bgRect" presStyleLbl="bgShp" presStyleIdx="0" presStyleCnt="5"/>
      <dgm:spPr/>
    </dgm:pt>
    <dgm:pt modelId="{A185B60A-E4F1-4A7B-9693-DA4D8589B6AB}" type="pres">
      <dgm:prSet presAssocID="{5EA1CE94-BA05-49F6-AA24-649F707D82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A42AF4F-2CC8-4B22-AEAD-03BF60F2F5E6}" type="pres">
      <dgm:prSet presAssocID="{5EA1CE94-BA05-49F6-AA24-649F707D824F}" presName="spaceRect" presStyleCnt="0"/>
      <dgm:spPr/>
    </dgm:pt>
    <dgm:pt modelId="{459BD0B7-3031-4274-8617-6E84F1FF8E40}" type="pres">
      <dgm:prSet presAssocID="{5EA1CE94-BA05-49F6-AA24-649F707D824F}" presName="parTx" presStyleLbl="revTx" presStyleIdx="0" presStyleCnt="5">
        <dgm:presLayoutVars>
          <dgm:chMax val="0"/>
          <dgm:chPref val="0"/>
        </dgm:presLayoutVars>
      </dgm:prSet>
      <dgm:spPr/>
    </dgm:pt>
    <dgm:pt modelId="{92FEA6C4-8BA5-4504-B8E2-AA1058955EF2}" type="pres">
      <dgm:prSet presAssocID="{C36D9703-D130-4216-BFEB-90C61B2AD5E2}" presName="sibTrans" presStyleCnt="0"/>
      <dgm:spPr/>
    </dgm:pt>
    <dgm:pt modelId="{AF5A9AEE-A158-4274-9ED3-1879DFA10558}" type="pres">
      <dgm:prSet presAssocID="{6E9BAC24-8301-48A3-9F9C-BC26957B3AA6}" presName="compNode" presStyleCnt="0"/>
      <dgm:spPr/>
    </dgm:pt>
    <dgm:pt modelId="{F5AEFEA8-4E45-40CE-9A87-CB5CEC8DDD79}" type="pres">
      <dgm:prSet presAssocID="{6E9BAC24-8301-48A3-9F9C-BC26957B3AA6}" presName="bgRect" presStyleLbl="bgShp" presStyleIdx="1" presStyleCnt="5"/>
      <dgm:spPr/>
    </dgm:pt>
    <dgm:pt modelId="{ED166319-0790-452D-AF3D-8311015D8D35}" type="pres">
      <dgm:prSet presAssocID="{6E9BAC24-8301-48A3-9F9C-BC26957B3A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EDDAEF4-5ADC-413F-9A42-9E7F2186485F}" type="pres">
      <dgm:prSet presAssocID="{6E9BAC24-8301-48A3-9F9C-BC26957B3AA6}" presName="spaceRect" presStyleCnt="0"/>
      <dgm:spPr/>
    </dgm:pt>
    <dgm:pt modelId="{062DF5A6-A388-4540-AA9D-B73656067B5C}" type="pres">
      <dgm:prSet presAssocID="{6E9BAC24-8301-48A3-9F9C-BC26957B3AA6}" presName="parTx" presStyleLbl="revTx" presStyleIdx="1" presStyleCnt="5">
        <dgm:presLayoutVars>
          <dgm:chMax val="0"/>
          <dgm:chPref val="0"/>
        </dgm:presLayoutVars>
      </dgm:prSet>
      <dgm:spPr/>
    </dgm:pt>
    <dgm:pt modelId="{B41E6160-B3FF-4201-A9CD-EC266ED35CAA}" type="pres">
      <dgm:prSet presAssocID="{960A6937-4484-4AB5-A135-5C74CECA3F7A}" presName="sibTrans" presStyleCnt="0"/>
      <dgm:spPr/>
    </dgm:pt>
    <dgm:pt modelId="{FBBF3C14-42B5-408F-88FA-BC991F297F42}" type="pres">
      <dgm:prSet presAssocID="{923FDF14-1736-4FD4-9300-20E8C3F00183}" presName="compNode" presStyleCnt="0"/>
      <dgm:spPr/>
    </dgm:pt>
    <dgm:pt modelId="{DFE7126E-B36D-4D88-8B27-0AB77EADF534}" type="pres">
      <dgm:prSet presAssocID="{923FDF14-1736-4FD4-9300-20E8C3F00183}" presName="bgRect" presStyleLbl="bgShp" presStyleIdx="2" presStyleCnt="5"/>
      <dgm:spPr/>
    </dgm:pt>
    <dgm:pt modelId="{D46A8645-E348-4A16-82AF-6A831B0FD13B}" type="pres">
      <dgm:prSet presAssocID="{923FDF14-1736-4FD4-9300-20E8C3F001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6575376-7871-4DD1-96D3-13E847D5C621}" type="pres">
      <dgm:prSet presAssocID="{923FDF14-1736-4FD4-9300-20E8C3F00183}" presName="spaceRect" presStyleCnt="0"/>
      <dgm:spPr/>
    </dgm:pt>
    <dgm:pt modelId="{73A97DDC-0D8C-4FD3-A370-3A49766A95C4}" type="pres">
      <dgm:prSet presAssocID="{923FDF14-1736-4FD4-9300-20E8C3F00183}" presName="parTx" presStyleLbl="revTx" presStyleIdx="2" presStyleCnt="5">
        <dgm:presLayoutVars>
          <dgm:chMax val="0"/>
          <dgm:chPref val="0"/>
        </dgm:presLayoutVars>
      </dgm:prSet>
      <dgm:spPr/>
    </dgm:pt>
    <dgm:pt modelId="{6C376B7E-4DDA-466E-9A7C-457BC97091F0}" type="pres">
      <dgm:prSet presAssocID="{22843A3C-F15C-4922-8610-A5546DA79581}" presName="sibTrans" presStyleCnt="0"/>
      <dgm:spPr/>
    </dgm:pt>
    <dgm:pt modelId="{04686BA8-0EBF-4202-B6F5-6FDB29BA53F0}" type="pres">
      <dgm:prSet presAssocID="{2AA371CD-863F-4690-A4B2-B03AE718D989}" presName="compNode" presStyleCnt="0"/>
      <dgm:spPr/>
    </dgm:pt>
    <dgm:pt modelId="{44BBCCD2-1F80-4361-832D-990A54A5EB40}" type="pres">
      <dgm:prSet presAssocID="{2AA371CD-863F-4690-A4B2-B03AE718D989}" presName="bgRect" presStyleLbl="bgShp" presStyleIdx="3" presStyleCnt="5"/>
      <dgm:spPr/>
    </dgm:pt>
    <dgm:pt modelId="{9BFECA04-174F-491F-B88B-887CA4310356}" type="pres">
      <dgm:prSet presAssocID="{2AA371CD-863F-4690-A4B2-B03AE718D989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FE947F8B-65A0-4C2C-BDFC-DFDEE9EF5F35}" type="pres">
      <dgm:prSet presAssocID="{2AA371CD-863F-4690-A4B2-B03AE718D989}" presName="spaceRect" presStyleCnt="0"/>
      <dgm:spPr/>
    </dgm:pt>
    <dgm:pt modelId="{F4F24771-AD84-4400-B3EA-546866A65799}" type="pres">
      <dgm:prSet presAssocID="{2AA371CD-863F-4690-A4B2-B03AE718D989}" presName="parTx" presStyleLbl="revTx" presStyleIdx="3" presStyleCnt="5">
        <dgm:presLayoutVars>
          <dgm:chMax val="0"/>
          <dgm:chPref val="0"/>
        </dgm:presLayoutVars>
      </dgm:prSet>
      <dgm:spPr/>
    </dgm:pt>
    <dgm:pt modelId="{5E8CA0F8-D963-4250-9E10-E273CB480929}" type="pres">
      <dgm:prSet presAssocID="{42992C09-4B67-4624-A5EF-68ED2E597339}" presName="sibTrans" presStyleCnt="0"/>
      <dgm:spPr/>
    </dgm:pt>
    <dgm:pt modelId="{32B2A8CE-52FC-48F8-9544-A76E8C83C61C}" type="pres">
      <dgm:prSet presAssocID="{C735176A-4D9C-4943-94AE-7D99596099A6}" presName="compNode" presStyleCnt="0"/>
      <dgm:spPr/>
    </dgm:pt>
    <dgm:pt modelId="{2EE0AE4F-E5AA-4ADB-AB80-DE67C1DE93A3}" type="pres">
      <dgm:prSet presAssocID="{C735176A-4D9C-4943-94AE-7D99596099A6}" presName="bgRect" presStyleLbl="bgShp" presStyleIdx="4" presStyleCnt="5"/>
      <dgm:spPr/>
    </dgm:pt>
    <dgm:pt modelId="{790C5373-512A-4699-A64E-1D8230F4E88C}" type="pres">
      <dgm:prSet presAssocID="{C735176A-4D9C-4943-94AE-7D99596099A6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8B9953B-5FED-46BE-AFCA-0AE4DB3F3FEC}" type="pres">
      <dgm:prSet presAssocID="{C735176A-4D9C-4943-94AE-7D99596099A6}" presName="spaceRect" presStyleCnt="0"/>
      <dgm:spPr/>
    </dgm:pt>
    <dgm:pt modelId="{2E09CF55-6276-4783-86AB-C833C2E01BBD}" type="pres">
      <dgm:prSet presAssocID="{C735176A-4D9C-4943-94AE-7D99596099A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0A25447-AA4D-48D8-A1A5-1A1B71A29C89}" type="presOf" srcId="{2AA371CD-863F-4690-A4B2-B03AE718D989}" destId="{F4F24771-AD84-4400-B3EA-546866A65799}" srcOrd="0" destOrd="0" presId="urn:microsoft.com/office/officeart/2018/2/layout/IconVerticalSolidList"/>
    <dgm:cxn modelId="{89008657-AC6E-4553-B8C5-CA417296ADB9}" srcId="{8606D150-4DA5-479B-99BC-570A6A05BB3C}" destId="{C735176A-4D9C-4943-94AE-7D99596099A6}" srcOrd="4" destOrd="0" parTransId="{32DA66F0-413F-48DF-8C14-AD1C18D430C2}" sibTransId="{BD149A91-521A-48BA-8B59-33BF68BE9A53}"/>
    <dgm:cxn modelId="{2D2BF772-E452-4538-BE70-786A1951F176}" srcId="{8606D150-4DA5-479B-99BC-570A6A05BB3C}" destId="{5EA1CE94-BA05-49F6-AA24-649F707D824F}" srcOrd="0" destOrd="0" parTransId="{AEC65054-CA90-455E-9692-09B070683718}" sibTransId="{C36D9703-D130-4216-BFEB-90C61B2AD5E2}"/>
    <dgm:cxn modelId="{A33E5C84-E995-4274-9FC1-73BB1FF3A335}" type="presOf" srcId="{923FDF14-1736-4FD4-9300-20E8C3F00183}" destId="{73A97DDC-0D8C-4FD3-A370-3A49766A95C4}" srcOrd="0" destOrd="0" presId="urn:microsoft.com/office/officeart/2018/2/layout/IconVerticalSolidList"/>
    <dgm:cxn modelId="{5C3A878C-B905-433C-AC6B-AE62EAF168A3}" type="presOf" srcId="{5EA1CE94-BA05-49F6-AA24-649F707D824F}" destId="{459BD0B7-3031-4274-8617-6E84F1FF8E40}" srcOrd="0" destOrd="0" presId="urn:microsoft.com/office/officeart/2018/2/layout/IconVerticalSolidList"/>
    <dgm:cxn modelId="{08A86E99-F539-4098-BCBC-7E4E8F1A1B92}" type="presOf" srcId="{C735176A-4D9C-4943-94AE-7D99596099A6}" destId="{2E09CF55-6276-4783-86AB-C833C2E01BBD}" srcOrd="0" destOrd="0" presId="urn:microsoft.com/office/officeart/2018/2/layout/IconVerticalSolidList"/>
    <dgm:cxn modelId="{C9B0D5A5-B618-445A-BF5D-8B242777C740}" srcId="{8606D150-4DA5-479B-99BC-570A6A05BB3C}" destId="{923FDF14-1736-4FD4-9300-20E8C3F00183}" srcOrd="2" destOrd="0" parTransId="{F4DFEF74-0C0D-46F9-8820-7B4D93F4BB74}" sibTransId="{22843A3C-F15C-4922-8610-A5546DA79581}"/>
    <dgm:cxn modelId="{97D65BA6-3923-4A7D-AC8C-1EF1C77842CF}" type="presOf" srcId="{8606D150-4DA5-479B-99BC-570A6A05BB3C}" destId="{FFF33BF4-7B4B-454A-9543-FB5760C18727}" srcOrd="0" destOrd="0" presId="urn:microsoft.com/office/officeart/2018/2/layout/IconVerticalSolidList"/>
    <dgm:cxn modelId="{0CC76AB8-58CB-4025-B276-1693D93B9B4B}" srcId="{8606D150-4DA5-479B-99BC-570A6A05BB3C}" destId="{2AA371CD-863F-4690-A4B2-B03AE718D989}" srcOrd="3" destOrd="0" parTransId="{F1A6FC09-701B-48D4-9ED4-80F69FBB24F0}" sibTransId="{42992C09-4B67-4624-A5EF-68ED2E597339}"/>
    <dgm:cxn modelId="{CDC06BD6-ECDF-499C-BDAE-9688087F01A6}" type="presOf" srcId="{6E9BAC24-8301-48A3-9F9C-BC26957B3AA6}" destId="{062DF5A6-A388-4540-AA9D-B73656067B5C}" srcOrd="0" destOrd="0" presId="urn:microsoft.com/office/officeart/2018/2/layout/IconVerticalSolidList"/>
    <dgm:cxn modelId="{F09B9BF7-CC88-40D8-B008-3F1AF4C95AA0}" srcId="{8606D150-4DA5-479B-99BC-570A6A05BB3C}" destId="{6E9BAC24-8301-48A3-9F9C-BC26957B3AA6}" srcOrd="1" destOrd="0" parTransId="{A0C32814-D8D0-4AD0-A9F8-FEE4C96FF463}" sibTransId="{960A6937-4484-4AB5-A135-5C74CECA3F7A}"/>
    <dgm:cxn modelId="{E5A8DF4C-8301-4F54-98A7-003EE2F6DA01}" type="presParOf" srcId="{FFF33BF4-7B4B-454A-9543-FB5760C18727}" destId="{D71292ED-D627-4785-A549-B7639C833109}" srcOrd="0" destOrd="0" presId="urn:microsoft.com/office/officeart/2018/2/layout/IconVerticalSolidList"/>
    <dgm:cxn modelId="{6CBDF571-8220-4FDC-87A8-1CECD0051F4F}" type="presParOf" srcId="{D71292ED-D627-4785-A549-B7639C833109}" destId="{925E2CEA-FD26-4630-93DB-73176A1989C0}" srcOrd="0" destOrd="0" presId="urn:microsoft.com/office/officeart/2018/2/layout/IconVerticalSolidList"/>
    <dgm:cxn modelId="{9C116E3B-8281-4DCB-BA62-3DFC5BD705DD}" type="presParOf" srcId="{D71292ED-D627-4785-A549-B7639C833109}" destId="{A185B60A-E4F1-4A7B-9693-DA4D8589B6AB}" srcOrd="1" destOrd="0" presId="urn:microsoft.com/office/officeart/2018/2/layout/IconVerticalSolidList"/>
    <dgm:cxn modelId="{62635E56-B2D9-4158-97ED-87AACDC410F3}" type="presParOf" srcId="{D71292ED-D627-4785-A549-B7639C833109}" destId="{1A42AF4F-2CC8-4B22-AEAD-03BF60F2F5E6}" srcOrd="2" destOrd="0" presId="urn:microsoft.com/office/officeart/2018/2/layout/IconVerticalSolidList"/>
    <dgm:cxn modelId="{6F73D91A-DAA0-4EC3-BD60-C13292CA9F3F}" type="presParOf" srcId="{D71292ED-D627-4785-A549-B7639C833109}" destId="{459BD0B7-3031-4274-8617-6E84F1FF8E40}" srcOrd="3" destOrd="0" presId="urn:microsoft.com/office/officeart/2018/2/layout/IconVerticalSolidList"/>
    <dgm:cxn modelId="{331ACD05-FB89-4420-81FB-B2E0B7E5C56F}" type="presParOf" srcId="{FFF33BF4-7B4B-454A-9543-FB5760C18727}" destId="{92FEA6C4-8BA5-4504-B8E2-AA1058955EF2}" srcOrd="1" destOrd="0" presId="urn:microsoft.com/office/officeart/2018/2/layout/IconVerticalSolidList"/>
    <dgm:cxn modelId="{622FB626-0C52-4BD4-8B18-19D2A180643E}" type="presParOf" srcId="{FFF33BF4-7B4B-454A-9543-FB5760C18727}" destId="{AF5A9AEE-A158-4274-9ED3-1879DFA10558}" srcOrd="2" destOrd="0" presId="urn:microsoft.com/office/officeart/2018/2/layout/IconVerticalSolidList"/>
    <dgm:cxn modelId="{BA0A0F53-D8EE-4345-AD05-C65CC560D3D8}" type="presParOf" srcId="{AF5A9AEE-A158-4274-9ED3-1879DFA10558}" destId="{F5AEFEA8-4E45-40CE-9A87-CB5CEC8DDD79}" srcOrd="0" destOrd="0" presId="urn:microsoft.com/office/officeart/2018/2/layout/IconVerticalSolidList"/>
    <dgm:cxn modelId="{43DAC083-A4DD-47AE-B537-B2F5B266B856}" type="presParOf" srcId="{AF5A9AEE-A158-4274-9ED3-1879DFA10558}" destId="{ED166319-0790-452D-AF3D-8311015D8D35}" srcOrd="1" destOrd="0" presId="urn:microsoft.com/office/officeart/2018/2/layout/IconVerticalSolidList"/>
    <dgm:cxn modelId="{C6453721-A60C-44B4-9AA9-0D45E7352A1D}" type="presParOf" srcId="{AF5A9AEE-A158-4274-9ED3-1879DFA10558}" destId="{0EDDAEF4-5ADC-413F-9A42-9E7F2186485F}" srcOrd="2" destOrd="0" presId="urn:microsoft.com/office/officeart/2018/2/layout/IconVerticalSolidList"/>
    <dgm:cxn modelId="{67F36D22-8138-44C0-B253-712532EE0C5D}" type="presParOf" srcId="{AF5A9AEE-A158-4274-9ED3-1879DFA10558}" destId="{062DF5A6-A388-4540-AA9D-B73656067B5C}" srcOrd="3" destOrd="0" presId="urn:microsoft.com/office/officeart/2018/2/layout/IconVerticalSolidList"/>
    <dgm:cxn modelId="{9114D624-1BEA-40BE-9CEB-A0DB8C06DF52}" type="presParOf" srcId="{FFF33BF4-7B4B-454A-9543-FB5760C18727}" destId="{B41E6160-B3FF-4201-A9CD-EC266ED35CAA}" srcOrd="3" destOrd="0" presId="urn:microsoft.com/office/officeart/2018/2/layout/IconVerticalSolidList"/>
    <dgm:cxn modelId="{DA31344F-3A5F-49B0-A37B-F0674E0BD4CB}" type="presParOf" srcId="{FFF33BF4-7B4B-454A-9543-FB5760C18727}" destId="{FBBF3C14-42B5-408F-88FA-BC991F297F42}" srcOrd="4" destOrd="0" presId="urn:microsoft.com/office/officeart/2018/2/layout/IconVerticalSolidList"/>
    <dgm:cxn modelId="{C08B6E3A-B570-404C-B617-F6B79D79CF99}" type="presParOf" srcId="{FBBF3C14-42B5-408F-88FA-BC991F297F42}" destId="{DFE7126E-B36D-4D88-8B27-0AB77EADF534}" srcOrd="0" destOrd="0" presId="urn:microsoft.com/office/officeart/2018/2/layout/IconVerticalSolidList"/>
    <dgm:cxn modelId="{F664606F-BEF4-4729-ADD7-BD55A7CD1FE8}" type="presParOf" srcId="{FBBF3C14-42B5-408F-88FA-BC991F297F42}" destId="{D46A8645-E348-4A16-82AF-6A831B0FD13B}" srcOrd="1" destOrd="0" presId="urn:microsoft.com/office/officeart/2018/2/layout/IconVerticalSolidList"/>
    <dgm:cxn modelId="{C3CB6897-7DA3-445A-9C74-0EECFA8B64DA}" type="presParOf" srcId="{FBBF3C14-42B5-408F-88FA-BC991F297F42}" destId="{F6575376-7871-4DD1-96D3-13E847D5C621}" srcOrd="2" destOrd="0" presId="urn:microsoft.com/office/officeart/2018/2/layout/IconVerticalSolidList"/>
    <dgm:cxn modelId="{743E8B42-5B52-4305-92F5-7F2603EAB4DA}" type="presParOf" srcId="{FBBF3C14-42B5-408F-88FA-BC991F297F42}" destId="{73A97DDC-0D8C-4FD3-A370-3A49766A95C4}" srcOrd="3" destOrd="0" presId="urn:microsoft.com/office/officeart/2018/2/layout/IconVerticalSolidList"/>
    <dgm:cxn modelId="{DE95C13D-78C6-47EE-A6BB-6A3961F21BD3}" type="presParOf" srcId="{FFF33BF4-7B4B-454A-9543-FB5760C18727}" destId="{6C376B7E-4DDA-466E-9A7C-457BC97091F0}" srcOrd="5" destOrd="0" presId="urn:microsoft.com/office/officeart/2018/2/layout/IconVerticalSolidList"/>
    <dgm:cxn modelId="{E74D18E2-473E-40FE-8124-101D4C874C4C}" type="presParOf" srcId="{FFF33BF4-7B4B-454A-9543-FB5760C18727}" destId="{04686BA8-0EBF-4202-B6F5-6FDB29BA53F0}" srcOrd="6" destOrd="0" presId="urn:microsoft.com/office/officeart/2018/2/layout/IconVerticalSolidList"/>
    <dgm:cxn modelId="{406555ED-A3D7-4044-9267-D230FB5AB4E7}" type="presParOf" srcId="{04686BA8-0EBF-4202-B6F5-6FDB29BA53F0}" destId="{44BBCCD2-1F80-4361-832D-990A54A5EB40}" srcOrd="0" destOrd="0" presId="urn:microsoft.com/office/officeart/2018/2/layout/IconVerticalSolidList"/>
    <dgm:cxn modelId="{E14F9CD8-447F-4D81-98B8-B3345A60D563}" type="presParOf" srcId="{04686BA8-0EBF-4202-B6F5-6FDB29BA53F0}" destId="{9BFECA04-174F-491F-B88B-887CA4310356}" srcOrd="1" destOrd="0" presId="urn:microsoft.com/office/officeart/2018/2/layout/IconVerticalSolidList"/>
    <dgm:cxn modelId="{D0384346-4615-49C2-BFFC-5AEFC1618048}" type="presParOf" srcId="{04686BA8-0EBF-4202-B6F5-6FDB29BA53F0}" destId="{FE947F8B-65A0-4C2C-BDFC-DFDEE9EF5F35}" srcOrd="2" destOrd="0" presId="urn:microsoft.com/office/officeart/2018/2/layout/IconVerticalSolidList"/>
    <dgm:cxn modelId="{D6EAA581-26AD-447B-8613-0E8F39882E5C}" type="presParOf" srcId="{04686BA8-0EBF-4202-B6F5-6FDB29BA53F0}" destId="{F4F24771-AD84-4400-B3EA-546866A65799}" srcOrd="3" destOrd="0" presId="urn:microsoft.com/office/officeart/2018/2/layout/IconVerticalSolidList"/>
    <dgm:cxn modelId="{E3213055-99C3-4EE9-A4A9-02174AACD938}" type="presParOf" srcId="{FFF33BF4-7B4B-454A-9543-FB5760C18727}" destId="{5E8CA0F8-D963-4250-9E10-E273CB480929}" srcOrd="7" destOrd="0" presId="urn:microsoft.com/office/officeart/2018/2/layout/IconVerticalSolidList"/>
    <dgm:cxn modelId="{0575DC4D-154A-40A3-9670-24C7E20D2E6E}" type="presParOf" srcId="{FFF33BF4-7B4B-454A-9543-FB5760C18727}" destId="{32B2A8CE-52FC-48F8-9544-A76E8C83C61C}" srcOrd="8" destOrd="0" presId="urn:microsoft.com/office/officeart/2018/2/layout/IconVerticalSolidList"/>
    <dgm:cxn modelId="{97880F4D-3EC3-4470-AEF2-ADB94052056B}" type="presParOf" srcId="{32B2A8CE-52FC-48F8-9544-A76E8C83C61C}" destId="{2EE0AE4F-E5AA-4ADB-AB80-DE67C1DE93A3}" srcOrd="0" destOrd="0" presId="urn:microsoft.com/office/officeart/2018/2/layout/IconVerticalSolidList"/>
    <dgm:cxn modelId="{2AF9A5C4-D1CC-416F-B8D8-4056D7F9B976}" type="presParOf" srcId="{32B2A8CE-52FC-48F8-9544-A76E8C83C61C}" destId="{790C5373-512A-4699-A64E-1D8230F4E88C}" srcOrd="1" destOrd="0" presId="urn:microsoft.com/office/officeart/2018/2/layout/IconVerticalSolidList"/>
    <dgm:cxn modelId="{AEFB9630-2982-4850-9222-4E72DE9BFCCB}" type="presParOf" srcId="{32B2A8CE-52FC-48F8-9544-A76E8C83C61C}" destId="{78B9953B-5FED-46BE-AFCA-0AE4DB3F3FEC}" srcOrd="2" destOrd="0" presId="urn:microsoft.com/office/officeart/2018/2/layout/IconVerticalSolidList"/>
    <dgm:cxn modelId="{27091AAB-AA00-4D78-839C-6B13ED3C329A}" type="presParOf" srcId="{32B2A8CE-52FC-48F8-9544-A76E8C83C61C}" destId="{2E09CF55-6276-4783-86AB-C833C2E01B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40ED9-D76B-418A-A7DA-5276EDBE7F52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FDDFF-67C2-4680-B822-7A1C905C5B7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B5677-0325-41FC-BD9B-2146B75788B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Frequency:</a:t>
          </a:r>
          <a:r>
            <a:rPr lang="en-US" sz="1800" b="0" i="0" kern="1200"/>
            <a:t> Align with business needs, optimize cost</a:t>
          </a:r>
          <a:endParaRPr lang="en-US" sz="1800" kern="1200"/>
        </a:p>
      </dsp:txBody>
      <dsp:txXfrm>
        <a:off x="1172126" y="908559"/>
        <a:ext cx="2114937" cy="897246"/>
      </dsp:txXfrm>
    </dsp:sp>
    <dsp:sp modelId="{C5FEF27A-DA0C-4A7D-8E65-4D2C4B39933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A73D0-0C42-4FFE-8A21-096852C04143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46829-8AD4-4392-9AE2-D0DC950F4D8D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Extensibility:</a:t>
          </a:r>
          <a:r>
            <a:rPr lang="en-US" sz="1800" b="0" i="0" kern="1200"/>
            <a:t> Modular, standardized, connectors</a:t>
          </a:r>
          <a:endParaRPr lang="en-US" sz="1800" kern="1200"/>
        </a:p>
      </dsp:txBody>
      <dsp:txXfrm>
        <a:off x="4745088" y="908559"/>
        <a:ext cx="2114937" cy="897246"/>
      </dsp:txXfrm>
    </dsp:sp>
    <dsp:sp modelId="{DF6232A4-B053-40F3-9C37-8ABFDE73EC62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35A7D-E857-424C-A182-A8219BAC0053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E0B4E-4E55-4841-867E-5DA129E0E2FE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Scalability:</a:t>
          </a:r>
          <a:r>
            <a:rPr lang="en-US" sz="1800" b="0" i="0" kern="1200"/>
            <a:t> Cloud-based, auto-scaling, proactive</a:t>
          </a:r>
          <a:endParaRPr lang="en-US" sz="1800" kern="1200"/>
        </a:p>
      </dsp:txBody>
      <dsp:txXfrm>
        <a:off x="8318049" y="908559"/>
        <a:ext cx="2114937" cy="897246"/>
      </dsp:txXfrm>
    </dsp:sp>
    <dsp:sp modelId="{32D55A64-5039-485A-89A7-B8F9E9A41CE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8BFBA-BA84-4F64-8809-1FCFB9780541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AE550-0D30-48F4-B960-497C2421469B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Resilience:</a:t>
          </a:r>
          <a:r>
            <a:rPr lang="en-US" sz="1800" b="0" i="0" kern="1200"/>
            <a:t> Redundancy, backup, distributed</a:t>
          </a:r>
          <a:endParaRPr lang="en-US" sz="1800" kern="1200"/>
        </a:p>
      </dsp:txBody>
      <dsp:txXfrm>
        <a:off x="1172126" y="2545532"/>
        <a:ext cx="2114937" cy="897246"/>
      </dsp:txXfrm>
    </dsp:sp>
    <dsp:sp modelId="{B8ACD3F0-8376-4DBB-BDC6-F1C5656DC230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EC159-CE2B-4B78-ADEC-5174B7D13E56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8DE96-8561-41FA-B05C-89504EF53A76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Latency &amp; SLA:</a:t>
          </a:r>
          <a:r>
            <a:rPr lang="en-US" sz="1800" b="0" i="0" kern="1200"/>
            <a:t> Optimize, monitor, cache</a:t>
          </a:r>
          <a:endParaRPr lang="en-US" sz="1800" kern="1200"/>
        </a:p>
      </dsp:txBody>
      <dsp:txXfrm>
        <a:off x="4745088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E2CEA-FD26-4630-93DB-73176A1989C0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5B60A-E4F1-4A7B-9693-DA4D8589B6AB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BD0B7-3031-4274-8617-6E84F1FF8E40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Lake Storage:</a:t>
          </a:r>
          <a:r>
            <a:rPr lang="en-US" sz="1900" kern="1200" dirty="0">
              <a:latin typeface="Aptos Display" panose="02110004020202020204"/>
            </a:rPr>
            <a:t> </a:t>
          </a:r>
          <a:r>
            <a:rPr lang="en-US" sz="1900" b="0" i="0" kern="1200" dirty="0"/>
            <a:t>AWS S3, Google Cloud Storage (GCS), or Azure Data Lake Storage (ADLS).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F5AEFEA8-4E45-40CE-9A87-CB5CEC8DDD79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66319-0790-452D-AF3D-8311015D8D3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DF5A6-A388-4540-AA9D-B73656067B5C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Ingestion: Luigi, Apache Airflow.</a:t>
          </a:r>
        </a:p>
      </dsp:txBody>
      <dsp:txXfrm>
        <a:off x="836323" y="908511"/>
        <a:ext cx="9679276" cy="724089"/>
      </dsp:txXfrm>
    </dsp:sp>
    <dsp:sp modelId="{DFE7126E-B36D-4D88-8B27-0AB77EADF534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A8645-E348-4A16-82AF-6A831B0FD13B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97DDC-0D8C-4FD3-A370-3A49766A95C4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 Display" panose="02110004020202020204"/>
            </a:rPr>
            <a:t>Data Aggregation: </a:t>
          </a:r>
          <a:r>
            <a:rPr lang="en-US" sz="1900" b="0" i="0" kern="1200" dirty="0"/>
            <a:t>Python (pandas) or Apache Spark.</a:t>
          </a:r>
          <a:endParaRPr lang="en-US" sz="1900" kern="1200" dirty="0">
            <a:latin typeface="Aptos Display" panose="02110004020202020204"/>
          </a:endParaRPr>
        </a:p>
      </dsp:txBody>
      <dsp:txXfrm>
        <a:off x="836323" y="1813624"/>
        <a:ext cx="9679276" cy="724089"/>
      </dsp:txXfrm>
    </dsp:sp>
    <dsp:sp modelId="{44BBCCD2-1F80-4361-832D-990A54A5EB40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ECA04-174F-491F-B88B-887CA431035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24771-AD84-4400-B3EA-546866A65799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 Display" panose="02110004020202020204"/>
            </a:rPr>
            <a:t>Data</a:t>
          </a:r>
          <a:r>
            <a:rPr lang="en-US" sz="1900" kern="1200" dirty="0"/>
            <a:t> Repository: Snowflake, </a:t>
          </a:r>
          <a:r>
            <a:rPr lang="en-US" sz="1900" b="0" i="0" kern="1200" dirty="0"/>
            <a:t>AWS S3, GCS, ADLS.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2EE0AE4F-E5AA-4ADB-AB80-DE67C1DE93A3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C5373-512A-4699-A64E-1D8230F4E88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9CF55-6276-4783-86AB-C833C2E01BBD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Report/</a:t>
          </a:r>
          <a:r>
            <a:rPr lang="en-US" sz="1900" b="0" kern="1200" dirty="0"/>
            <a:t>Visualization: </a:t>
          </a:r>
          <a:r>
            <a:rPr lang="en-US" sz="1900" b="0" i="0" kern="1200" dirty="0"/>
            <a:t>Dash Enterprise</a:t>
          </a:r>
          <a:r>
            <a:rPr lang="en-US" sz="1900" b="0" kern="1200" dirty="0"/>
            <a:t>, </a:t>
          </a:r>
          <a:r>
            <a:rPr lang="en-US" sz="1900" kern="1200" dirty="0"/>
            <a:t>Tableau, Power BI, </a:t>
          </a:r>
          <a:r>
            <a:rPr lang="en-US" sz="1900" b="0" i="0" kern="1200" dirty="0"/>
            <a:t>Matplotlib, Seaborn, Altair</a:t>
          </a:r>
          <a:r>
            <a:rPr lang="en-US" sz="1900" kern="1200" dirty="0"/>
            <a:t>.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144BD-D1AA-EA42-889F-6B437560D88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EFF44-9F85-B540-B872-2717FDF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Grafana</a:t>
            </a:r>
          </a:p>
          <a:p>
            <a:r>
              <a:rPr lang="en-US"/>
              <a:t>Prometheus</a:t>
            </a:r>
          </a:p>
          <a:p>
            <a:r>
              <a:rPr lang="en-US"/>
              <a:t>Dash App</a:t>
            </a:r>
          </a:p>
          <a:p>
            <a:r>
              <a:rPr lang="en-US"/>
              <a:t>Tableau</a:t>
            </a:r>
          </a:p>
          <a:p>
            <a:r>
              <a:rPr lang="en-US" err="1"/>
              <a:t>PowerBI</a:t>
            </a:r>
            <a:endParaRPr lang="en-US"/>
          </a:p>
          <a:p>
            <a:r>
              <a:rPr lang="en-US" err="1"/>
              <a:t>Lookr</a:t>
            </a:r>
            <a:endParaRPr lang="en-US"/>
          </a:p>
          <a:p>
            <a:r>
              <a:rPr lang="en-US"/>
              <a:t>Any other visualization technique currently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B1A80-88B1-4ADF-B5D7-1364AC1F03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Data Lake Storage: The central repository for storing raw and processed data.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Data Ingestion Scheduler: Manages the scheduling and coordination of data ingestion tasks.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Data Ingestion Component: Responsible for collecting and ingesting data from various sources into the data lake.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Data Aggregator: Aggregates and combines data from different sources within the data lake.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Data Repository: Stores processed and aggregated data for further analysis.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Reporting and Visualization: Generates reports and provides visualization of the data.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Notification Service: Sends notifications and alerts based on predefined events or triggers.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Tests: Includes various tests to validate the functionality and performance of the system.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B1A80-88B1-4ADF-B5D7-1364AC1F03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Grafana</a:t>
            </a:r>
          </a:p>
          <a:p>
            <a:r>
              <a:rPr lang="en-US"/>
              <a:t>Prometheus</a:t>
            </a:r>
          </a:p>
          <a:p>
            <a:r>
              <a:rPr lang="en-US"/>
              <a:t>Dash App</a:t>
            </a:r>
          </a:p>
          <a:p>
            <a:r>
              <a:rPr lang="en-US"/>
              <a:t>Tableau</a:t>
            </a:r>
          </a:p>
          <a:p>
            <a:r>
              <a:rPr lang="en-US" err="1"/>
              <a:t>PowerBI</a:t>
            </a:r>
            <a:endParaRPr lang="en-US"/>
          </a:p>
          <a:p>
            <a:r>
              <a:rPr lang="en-US" err="1"/>
              <a:t>Lookr</a:t>
            </a:r>
            <a:endParaRPr lang="en-US"/>
          </a:p>
          <a:p>
            <a:r>
              <a:rPr lang="en-US"/>
              <a:t>Any other visualization technique currently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B1A80-88B1-4ADF-B5D7-1364AC1F03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BD1-F51B-6FBC-AE3C-3FA279DF7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D2146-BCAD-7BFD-B166-97858E6E3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E178-6377-ED9B-3DFA-D7BC7376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D2876-5422-7589-1C5A-E05AF349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AE9D-478B-2B28-F568-A6474DE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636F-ECAA-E8BE-F62C-A04F8428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87B2A-300B-4D05-06D2-133565C3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A93B-F334-E27D-B0D7-94C9D1E9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53FA-B5CC-8BEC-D5F7-9664D23C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E14F-6729-D314-D3CA-F22D5B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58A87-3CA8-2A58-7189-826B00BB4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A11E-9D8D-0BF2-615E-BA8553422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0C48-3257-9E4F-7E25-E6D4DC05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EA39-99BB-8F19-3146-5E376B78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C6FB-70A2-49E5-DC3C-5E76DF77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A61E-F8D7-6B12-E075-C80A9348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056F-67F6-36A5-15BD-F0B8D69B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BBBB-E9CA-CC34-2335-1B388F1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E113-E7D2-59D2-9DCF-A2974E9D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6119-D5AE-1B5E-553B-C3C615CA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A194-A9C5-B085-2D08-686A740F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21DC9-4E73-D1FB-7393-3D16AE8F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1204-9F18-E6C9-9405-629C2A53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F921-DDDC-BF6C-A226-DAB2E46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2317-7888-1381-1839-3633AF4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A1AE-2904-3DE7-754C-7DCAAE30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E07E-C0F6-7845-137F-C1329D57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DDEF2-97DC-4C27-F0E2-CE01CA280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B853-2B68-4D87-397E-B4B24ED0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2331D-E777-8D7C-5A53-81412B28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EE8CE-C12B-1581-EA31-401A42A4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6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408C-EAE1-9743-A593-CAF617C4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5979-2C8A-6AF6-7591-C35A06E1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D8475-6E34-184E-D3B0-24EB5749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3A4DC-2590-A110-9D98-BC477CF54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2762A-B2EB-4C40-7BD8-3F7E50AE7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21AE7-28E6-0760-BB24-D3065C5B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A48B4-75F7-28C4-73F7-DF625E28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3115C-4B91-E0F8-EE03-E822B6E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103-8B4B-EC77-9EE8-922C131B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F7C3B-D6F4-F3EF-DA50-8E4C4857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518E4-D812-B798-6BBF-746F7FC2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BE2BB-19EA-103F-D761-5941C273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D11FD-BF0D-30D3-D8C2-2E1077C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CD0A4-107E-AAD3-04BA-DC6F085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840B5-E3C6-87B3-A8F3-FB4CBA4C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71A7-F20C-2CD9-1634-9B82473D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7B9B-B8E6-9904-8994-39F3BE9D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259B3-96FB-4A2C-EBD2-3E1746E4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3A95B-06A9-C24E-4ADE-68F3855C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D3BB8-729B-297E-9D4F-AF64AE0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B33AA-6088-0BB1-8F85-F32A1508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5F45-CEC9-8245-7064-585DF458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A66B8-4153-A8F6-7576-462D9A015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E337-9B8A-9B82-1FAC-B2E3BDEF5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2F5AF-B826-C8C3-6EA6-4BDBB9BF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5B426-17C7-E8CC-0BA0-7E19421B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6078-B17E-F999-46AB-CBB6927D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068DA-6547-D0CF-8666-4CA93FF8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1F87E-0555-F60A-3FA2-A8663B03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700B-9F95-74CE-317A-9EF68B63E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3A56-2975-3740-A179-4A5B35CD17B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D9B9-3D11-A036-D03D-41FABD274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8453-218B-766D-AC03-ECEA0FF4A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D128-E730-3F45-B42A-36736B132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nmaysharma19/DIFRA/blob/main/eda/eda.ipynb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nmaysharma19/DIFRA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B2D7-144C-977F-FF6B-316A4205C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322" y="1175335"/>
            <a:ext cx="4172480" cy="2495971"/>
          </a:xfrm>
        </p:spPr>
        <p:txBody>
          <a:bodyPr anchor="b">
            <a:normAutofit/>
          </a:bodyPr>
          <a:lstStyle/>
          <a:p>
            <a:pPr algn="l"/>
            <a:r>
              <a:rPr lang="en-US" sz="4000">
                <a:ea typeface="+mj-lt"/>
                <a:cs typeface="+mj-lt"/>
              </a:rPr>
              <a:t>Data Insights and Financial Reporting Automation (DIFRA)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BC4CF-E204-1A65-221B-95B0685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820" y="3930449"/>
            <a:ext cx="4198479" cy="172431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Tanmay Sharma</a:t>
            </a:r>
            <a:endParaRPr lang="en-US"/>
          </a:p>
          <a:p>
            <a:pPr algn="l"/>
            <a:r>
              <a:rPr lang="en-US" sz="2000"/>
              <a:t>3</a:t>
            </a:r>
            <a:r>
              <a:rPr lang="en-US" sz="2000" baseline="30000"/>
              <a:t>rd</a:t>
            </a:r>
            <a:r>
              <a:rPr lang="en-US" sz="2000"/>
              <a:t> October 2023</a:t>
            </a:r>
          </a:p>
        </p:txBody>
      </p:sp>
      <p:pic>
        <p:nvPicPr>
          <p:cNvPr id="13" name="Picture 12" descr="3D rendering of game pieces tied together with a rope">
            <a:extLst>
              <a:ext uri="{FF2B5EF4-FFF2-40B4-BE49-F238E27FC236}">
                <a16:creationId xmlns:a16="http://schemas.microsoft.com/office/drawing/2014/main" id="{EBFCDA24-1C60-2927-20D7-0444946C4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" r="29964"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pic>
        <p:nvPicPr>
          <p:cNvPr id="4" name="Picture 3" descr="A close-up of an orange line&#10;&#10;Description automatically generated">
            <a:extLst>
              <a:ext uri="{FF2B5EF4-FFF2-40B4-BE49-F238E27FC236}">
                <a16:creationId xmlns:a16="http://schemas.microsoft.com/office/drawing/2014/main" id="{9875D604-CBC2-7DA4-A2E6-8FCFFC5F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98" y="3669607"/>
            <a:ext cx="4468720" cy="3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-up of a line&#10;&#10;Description automatically generated">
            <a:extLst>
              <a:ext uri="{FF2B5EF4-FFF2-40B4-BE49-F238E27FC236}">
                <a16:creationId xmlns:a16="http://schemas.microsoft.com/office/drawing/2014/main" id="{1A869612-4F53-72BE-AEC3-C11CC352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47" y="1236723"/>
            <a:ext cx="2743200" cy="27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ED15A-3E8F-5BC1-EA8A-FD598903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2033C3A-AB46-CB09-4C4B-0ED51DD3B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20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10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0CC7-E89D-847A-2ABA-26B45E46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Thank you</a:t>
            </a:r>
          </a:p>
        </p:txBody>
      </p:sp>
      <p:pic>
        <p:nvPicPr>
          <p:cNvPr id="2" name="Picture 1" descr="A person in a suit and tie&#10;&#10;Description automatically generated">
            <a:extLst>
              <a:ext uri="{FF2B5EF4-FFF2-40B4-BE49-F238E27FC236}">
                <a16:creationId xmlns:a16="http://schemas.microsoft.com/office/drawing/2014/main" id="{BBB699E4-C66B-C3DB-AB74-DED0EB9A2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610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0789-E4B7-7D02-4F07-F58A8B69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F872-DB32-1476-ABDC-64A879CC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279EAF8F-8AC2-335C-91E7-C7008A3FC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6693-BF08-AB2E-5975-D9323840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3134C-7961-984C-5F01-D9432F800CCE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Problem Statement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DIFRA project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Exploratory Data Analysis (EDA)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System High Level Design (HLD)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System Attributes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Report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Code Deep Dive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Roadmap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Conclusion</a:t>
            </a:r>
          </a:p>
        </p:txBody>
      </p:sp>
      <p:pic>
        <p:nvPicPr>
          <p:cNvPr id="5" name="Picture 4" descr="The calendar on a table stacked on top of notebooks">
            <a:extLst>
              <a:ext uri="{FF2B5EF4-FFF2-40B4-BE49-F238E27FC236}">
                <a16:creationId xmlns:a16="http://schemas.microsoft.com/office/drawing/2014/main" id="{9E3218F4-5580-094F-71A9-8881561A8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r="869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1817-99BE-1169-9D68-6D7B0048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Problem Statement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8A587E-786D-4D01-042A-82A7065F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Manual and error-prone process.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Inefficiencies and delays in financial reporting.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Need for data science driven solutions.</a:t>
            </a:r>
            <a:endParaRPr lang="en-US" sz="2200"/>
          </a:p>
        </p:txBody>
      </p:sp>
      <p:pic>
        <p:nvPicPr>
          <p:cNvPr id="17" name="Picture 16" descr="A cartoon of a person holding his ears&#10;&#10;Description automatically generated">
            <a:extLst>
              <a:ext uri="{FF2B5EF4-FFF2-40B4-BE49-F238E27FC236}">
                <a16:creationId xmlns:a16="http://schemas.microsoft.com/office/drawing/2014/main" id="{40609153-D52F-B843-8DFC-E4CA721A7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" r="2953" b="2"/>
          <a:stretch/>
        </p:blipFill>
        <p:spPr>
          <a:xfrm>
            <a:off x="8305410" y="2144356"/>
            <a:ext cx="2870486" cy="29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1817-99BE-1169-9D68-6D7B0048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Data Insights And Financial Reporting Automation</a:t>
            </a:r>
            <a:br>
              <a:rPr lang="en-US" sz="4200">
                <a:ea typeface="+mj-lt"/>
                <a:cs typeface="+mj-lt"/>
              </a:rPr>
            </a:br>
            <a:r>
              <a:rPr lang="en-US" sz="4200">
                <a:ea typeface="+mj-lt"/>
                <a:cs typeface="+mj-lt"/>
              </a:rPr>
              <a:t>(DIFRA)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587E-786D-4D01-042A-82A7065F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Eliminate manual work and errors in cloud spend reporting.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Accurately allocate spending among vendors and derive insights.</a:t>
            </a:r>
            <a:endParaRPr lang="en-US" sz="2200"/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Improve financial reporting efficiency and reduce delays.</a:t>
            </a:r>
            <a:endParaRPr lang="en-US" sz="2200"/>
          </a:p>
          <a:p>
            <a:endParaRPr lang="en-US" sz="2200"/>
          </a:p>
        </p:txBody>
      </p:sp>
      <p:pic>
        <p:nvPicPr>
          <p:cNvPr id="4" name="Picture 3" descr="Cartoon character holding a newspaper and a shovel&#10;&#10;Description automatically generated">
            <a:extLst>
              <a:ext uri="{FF2B5EF4-FFF2-40B4-BE49-F238E27FC236}">
                <a16:creationId xmlns:a16="http://schemas.microsoft.com/office/drawing/2014/main" id="{CA64F204-4C8F-BF79-5E1F-5299484FC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" r="2835" b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E830-66E5-FB86-F194-6222B4EC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Exploratory Data Analysis (EDA)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9142A1-9529-833D-3B3D-94BB27A5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49" y="2642616"/>
            <a:ext cx="3829398" cy="360578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599C13-7C63-B341-2EF5-03390418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4496" y="3238408"/>
            <a:ext cx="5614416" cy="241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15E95-C6D5-A3AB-E04E-8EBB8AE8A603}"/>
              </a:ext>
            </a:extLst>
          </p:cNvPr>
          <p:cNvSpPr txBox="1"/>
          <p:nvPr/>
        </p:nvSpPr>
        <p:spPr>
          <a:xfrm>
            <a:off x="1771515" y="1978113"/>
            <a:ext cx="969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Private Repo: </a:t>
            </a:r>
            <a:r>
              <a:rPr lang="en-US" dirty="0">
                <a:ea typeface="+mn-lt"/>
                <a:cs typeface="+mn-lt"/>
                <a:hlinkClick r:id="rId5"/>
              </a:rPr>
              <a:t>https://github.com/tanmaysharma19/DIFRA/blob/main/eda/eda.ipynb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3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59A9-365F-82EF-C6A6-A7DCE653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DIFRA System HLD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C2CAB4-E75E-827B-9FA0-CEC3A5065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91" y="640080"/>
            <a:ext cx="440122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9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EC7-2554-3527-CF1E-70E9EACD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attributes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11E768-89F8-A112-88C7-38C2726797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" name="Picture 35" descr="A close-up of an orange line&#10;&#10;Description automatically generated">
            <a:extLst>
              <a:ext uri="{FF2B5EF4-FFF2-40B4-BE49-F238E27FC236}">
                <a16:creationId xmlns:a16="http://schemas.microsoft.com/office/drawing/2014/main" id="{5DFF4A6C-D0F1-6E00-8388-D67961DEF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62" y="1226169"/>
            <a:ext cx="4582075" cy="3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AE830-66E5-FB86-F194-6222B4EC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Report Visualizations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052FF8-858F-C1A9-593C-940B9F885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69" b="1"/>
          <a:stretch/>
        </p:blipFill>
        <p:spPr>
          <a:xfrm>
            <a:off x="785216" y="2268266"/>
            <a:ext cx="4281130" cy="38437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 descr="A graph on a screen&#10;&#10;Description automatically generated">
            <a:extLst>
              <a:ext uri="{FF2B5EF4-FFF2-40B4-BE49-F238E27FC236}">
                <a16:creationId xmlns:a16="http://schemas.microsoft.com/office/drawing/2014/main" id="{E4A79317-C29E-C49D-BA6D-2F41F4CBF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221" b="3"/>
          <a:stretch/>
        </p:blipFill>
        <p:spPr>
          <a:xfrm>
            <a:off x="5361319" y="2277076"/>
            <a:ext cx="6507593" cy="38289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86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82F7-C549-041B-A7B8-5E877326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Deep Dive</a:t>
            </a:r>
          </a:p>
        </p:txBody>
      </p:sp>
      <p:pic>
        <p:nvPicPr>
          <p:cNvPr id="3" name="Picture 2" descr="A cartoon of a diver swimming underwater&#10;&#10;Description automatically generated">
            <a:extLst>
              <a:ext uri="{FF2B5EF4-FFF2-40B4-BE49-F238E27FC236}">
                <a16:creationId xmlns:a16="http://schemas.microsoft.com/office/drawing/2014/main" id="{9166060F-946B-6F26-8087-C14E2F11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92" y="1625562"/>
            <a:ext cx="2302374" cy="2366263"/>
          </a:xfrm>
          <a:prstGeom prst="rect">
            <a:avLst/>
          </a:prstGeom>
        </p:spPr>
      </p:pic>
      <p:pic>
        <p:nvPicPr>
          <p:cNvPr id="5" name="Picture 4" descr="A close-up of a line&#10;&#10;Description automatically generated">
            <a:extLst>
              <a:ext uri="{FF2B5EF4-FFF2-40B4-BE49-F238E27FC236}">
                <a16:creationId xmlns:a16="http://schemas.microsoft.com/office/drawing/2014/main" id="{4CEAB087-2460-C8E7-03CC-8E14FE63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1" y="4148595"/>
            <a:ext cx="4531695" cy="343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E6E21-DC57-9095-E3C5-299ED5292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766" y="226927"/>
            <a:ext cx="5594751" cy="62880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54E2CA-B394-3F2E-C1D6-434907BDD530}"/>
              </a:ext>
            </a:extLst>
          </p:cNvPr>
          <p:cNvSpPr txBox="1"/>
          <p:nvPr/>
        </p:nvSpPr>
        <p:spPr>
          <a:xfrm>
            <a:off x="190118" y="4978194"/>
            <a:ext cx="55947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Private Repo: </a:t>
            </a:r>
            <a:r>
              <a:rPr lang="en-US" dirty="0">
                <a:ea typeface="+mn-lt"/>
                <a:cs typeface="+mn-lt"/>
                <a:hlinkClick r:id="rId5"/>
              </a:rPr>
              <a:t>https://github.com/tanmaysharma19/DIFRA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5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405</Words>
  <Application>Microsoft Macintosh PowerPoint</Application>
  <PresentationFormat>Widescreen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 Display</vt:lpstr>
      <vt:lpstr>Arial</vt:lpstr>
      <vt:lpstr>Calibri</vt:lpstr>
      <vt:lpstr>Calibri Light</vt:lpstr>
      <vt:lpstr>Office Theme</vt:lpstr>
      <vt:lpstr>Data Insights and Financial Reporting Automation (DIFRA)</vt:lpstr>
      <vt:lpstr>Agenda</vt:lpstr>
      <vt:lpstr>Problem Statement</vt:lpstr>
      <vt:lpstr>Data Insights And Financial Reporting Automation (DIFRA) </vt:lpstr>
      <vt:lpstr>Exploratory Data Analysis (EDA)</vt:lpstr>
      <vt:lpstr>DIFRA System HLD</vt:lpstr>
      <vt:lpstr>System attributes</vt:lpstr>
      <vt:lpstr>Report Visualizations</vt:lpstr>
      <vt:lpstr>Code Deep Dive</vt:lpstr>
      <vt:lpstr>Roadmap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Insights and Financial Reporting Automation (DIFRA)</dc:title>
  <dc:creator>Tanmay Sharma</dc:creator>
  <cp:lastModifiedBy>Tanmay Sharma</cp:lastModifiedBy>
  <cp:revision>4</cp:revision>
  <dcterms:created xsi:type="dcterms:W3CDTF">2023-10-04T02:53:32Z</dcterms:created>
  <dcterms:modified xsi:type="dcterms:W3CDTF">2023-10-04T03:11:50Z</dcterms:modified>
</cp:coreProperties>
</file>