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99f461153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99f461153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9f461153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99f461153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9f461153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9f461153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7f22853e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7f22853e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9f461153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9f461153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7f22853e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7f22853e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217075" y="4672225"/>
            <a:ext cx="15465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istayathome.in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istayathome.in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tanmaysinghal98/istayathome" TargetMode="External"/><Relationship Id="rId4" Type="http://schemas.openxmlformats.org/officeDocument/2006/relationships/hyperlink" Target="https://istayathome.i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466075"/>
            <a:ext cx="8520600" cy="9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Stay At Home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14545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Serverless solution to fill positivity around you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904050" y="2312000"/>
            <a:ext cx="73359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AB44"/>
                </a:solidFill>
                <a:latin typeface="Proxima Nova"/>
                <a:ea typeface="Proxima Nova"/>
                <a:cs typeface="Proxima Nova"/>
                <a:sym typeface="Proxima Nova"/>
              </a:rPr>
              <a:t>Theme</a:t>
            </a:r>
            <a:r>
              <a:rPr lang="en" sz="2100">
                <a:solidFill>
                  <a:srgbClr val="00AB44"/>
                </a:solidFill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r>
              <a:rPr lang="en" sz="1800">
                <a:solidFill>
                  <a:schemeClr val="dk1"/>
                </a:solidFill>
              </a:rPr>
              <a:t>Being Socially Responsible/Social Good</a:t>
            </a:r>
            <a:endParaRPr sz="3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1376100" y="3062800"/>
            <a:ext cx="63918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AB44"/>
                </a:solidFill>
                <a:latin typeface="Proxima Nova"/>
                <a:ea typeface="Proxima Nova"/>
                <a:cs typeface="Proxima Nova"/>
                <a:sym typeface="Proxima Nova"/>
              </a:rPr>
              <a:t>Team: </a:t>
            </a: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NoHup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AB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AB44"/>
                </a:solidFill>
                <a:latin typeface="Proxima Nova"/>
                <a:ea typeface="Proxima Nova"/>
                <a:cs typeface="Proxima Nova"/>
                <a:sym typeface="Proxima Nova"/>
              </a:rPr>
              <a:t>Team Members:</a:t>
            </a:r>
            <a:endParaRPr sz="2000">
              <a:solidFill>
                <a:srgbClr val="00AB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Tanmay Singhal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Dipak Wani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Motivation: The why?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We need a reason for celebration, specially when we cannot go out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Productively utilise time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Realistic challenges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Sharing enthusiasm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Virtually </a:t>
            </a:r>
            <a:r>
              <a:rPr lang="en"/>
              <a:t>connecting with our buddies for a purpose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/>
              <a:t>Adding a purpose like sharing an innovative challenge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Sharing positivity on social media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/>
              <a:t>For example, Ice bucket challenge shared on Instagram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Enthusiasm is more contagious than a virus</a:t>
            </a:r>
            <a:endParaRPr b="1"/>
          </a:p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Idea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📱</a:t>
            </a:r>
            <a:r>
              <a:rPr lang="en"/>
              <a:t>A webapp platform to showcase a list of challenges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Example of challenges: See your childhood photos, Try old clothes, Create a meme, etc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🔝</a:t>
            </a:r>
            <a:r>
              <a:rPr lang="en"/>
              <a:t>Users will complete challenges and gain points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Completing a challenge will earn user points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💯</a:t>
            </a:r>
            <a:r>
              <a:rPr lang="en"/>
              <a:t>Celebratory image as a recognition once challenge is completed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💕</a:t>
            </a:r>
            <a:r>
              <a:rPr lang="en"/>
              <a:t>Sharing options to share on Social Media and nominate friends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Share and earn more traction, in turn spread good vibes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Front end hosted on S3 bucket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Get challenges from DynamoDB through API gateway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unique user is created if existing user cookie is not found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When image is uploaded, lambda creates another achievement image and stores in S3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Same image is returned to UI, as a shareable content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User can update personal information on Profile page; User information stored in DynamoDB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Live Demo at 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https://istayathome.in/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175" y="303425"/>
            <a:ext cx="8167658" cy="4203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Value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Platform for hosting and sharing challenges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Challenges can range from clicking a selfie to completing online course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Gamification and making productive tasks fun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Tie Up with other growing businesses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can redeem points for some merchandise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example, T shirt websites, gifts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Schools, Institutions : To motivate students to take up school friendly challenges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Analytics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Categorical sentiment analysis of users vs challenges solved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Building a </a:t>
            </a:r>
            <a:r>
              <a:rPr lang="en"/>
              <a:t>Friends network keeping data private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Challenge types to explore user characteristics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targeted ads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Github: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https://github.com/tanmaysinghal98/istayathome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Live Demo: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https://istayathome.in/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