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264" r:id="rId2"/>
    <p:sldId id="266" r:id="rId3"/>
    <p:sldId id="276" r:id="rId4"/>
    <p:sldId id="281" r:id="rId5"/>
    <p:sldId id="278" r:id="rId6"/>
    <p:sldId id="279" r:id="rId7"/>
    <p:sldId id="291" r:id="rId8"/>
    <p:sldId id="292" r:id="rId9"/>
    <p:sldId id="293" r:id="rId10"/>
    <p:sldId id="294" r:id="rId11"/>
    <p:sldId id="282" r:id="rId12"/>
    <p:sldId id="290" r:id="rId13"/>
    <p:sldId id="283" r:id="rId14"/>
    <p:sldId id="284" r:id="rId15"/>
    <p:sldId id="285" r:id="rId16"/>
    <p:sldId id="287" r:id="rId17"/>
    <p:sldId id="286" r:id="rId18"/>
    <p:sldId id="288" r:id="rId19"/>
    <p:sldId id="289" r:id="rId2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80" autoAdjust="0"/>
  </p:normalViewPr>
  <p:slideViewPr>
    <p:cSldViewPr showGuides="1">
      <p:cViewPr varScale="1">
        <p:scale>
          <a:sx n="88" d="100"/>
          <a:sy n="88" d="100"/>
        </p:scale>
        <p:origin x="451" y="62"/>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11/18/2021</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11/18/2021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2</a:t>
            </a:fld>
            <a:endParaRPr lang="en-US"/>
          </a:p>
        </p:txBody>
      </p:sp>
    </p:spTree>
    <p:extLst>
      <p:ext uri="{BB962C8B-B14F-4D97-AF65-F5344CB8AC3E}">
        <p14:creationId xmlns:p14="http://schemas.microsoft.com/office/powerpoint/2010/main" val="2646662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11/18/2021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11/18/2021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11/18/2021</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11/18/2021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11/18/2021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11/18/2021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11/18/2021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11/18/2021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11/18/2021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11/18/2021</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LP-II Mini Projects</a:t>
            </a:r>
          </a:p>
        </p:txBody>
      </p:sp>
      <p:sp>
        <p:nvSpPr>
          <p:cNvPr id="3" name="Subtitle 2"/>
          <p:cNvSpPr>
            <a:spLocks noGrp="1"/>
          </p:cNvSpPr>
          <p:nvPr>
            <p:ph type="subTitle" idx="1"/>
          </p:nvPr>
        </p:nvSpPr>
        <p:spPr/>
        <p:txBody>
          <a:bodyPr>
            <a:normAutofit fontScale="77500" lnSpcReduction="20000"/>
          </a:bodyPr>
          <a:lstStyle/>
          <a:p>
            <a:pPr marL="457200" indent="-457200">
              <a:lnSpc>
                <a:spcPct val="150000"/>
              </a:lnSpc>
              <a:buFont typeface="Arial" panose="020B0604020202020204" pitchFamily="34" charset="0"/>
              <a:buChar char="•"/>
            </a:pPr>
            <a:r>
              <a:rPr lang="en-US" sz="2400" dirty="0"/>
              <a:t>Ashish Kumar</a:t>
            </a:r>
          </a:p>
          <a:p>
            <a:pPr marL="457200" indent="-457200">
              <a:lnSpc>
                <a:spcPct val="150000"/>
              </a:lnSpc>
              <a:buFont typeface="Arial" panose="020B0604020202020204" pitchFamily="34" charset="0"/>
              <a:buChar char="•"/>
            </a:pPr>
            <a:r>
              <a:rPr lang="en-US" sz="2400" dirty="0" err="1"/>
              <a:t>Tejas</a:t>
            </a:r>
            <a:r>
              <a:rPr lang="en-US" sz="2400" dirty="0"/>
              <a:t> Bhavsar</a:t>
            </a:r>
          </a:p>
          <a:p>
            <a:pPr marL="457200" indent="-457200">
              <a:lnSpc>
                <a:spcPct val="150000"/>
              </a:lnSpc>
              <a:buFont typeface="Arial" panose="020B0604020202020204" pitchFamily="34" charset="0"/>
              <a:buChar char="•"/>
            </a:pPr>
            <a:r>
              <a:rPr lang="en-US" sz="2400" dirty="0"/>
              <a:t>Tanmay Thole</a:t>
            </a: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1CAFE-082B-4132-A35A-2B911CBBB7E6}"/>
              </a:ext>
            </a:extLst>
          </p:cNvPr>
          <p:cNvSpPr>
            <a:spLocks noGrp="1"/>
          </p:cNvSpPr>
          <p:nvPr>
            <p:ph type="title"/>
          </p:nvPr>
        </p:nvSpPr>
        <p:spPr/>
        <p:txBody>
          <a:bodyPr/>
          <a:lstStyle/>
          <a:p>
            <a:r>
              <a:rPr lang="en-US" dirty="0"/>
              <a:t>Coverage Report</a:t>
            </a:r>
            <a:endParaRPr lang="en-IN" dirty="0"/>
          </a:p>
        </p:txBody>
      </p:sp>
      <p:pic>
        <p:nvPicPr>
          <p:cNvPr id="5" name="Content Placeholder 4">
            <a:extLst>
              <a:ext uri="{FF2B5EF4-FFF2-40B4-BE49-F238E27FC236}">
                <a16:creationId xmlns:a16="http://schemas.microsoft.com/office/drawing/2014/main" id="{874CB7F3-6735-4081-A153-CFFB9F9F51A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032" r="50372" b="51699"/>
          <a:stretch/>
        </p:blipFill>
        <p:spPr>
          <a:xfrm>
            <a:off x="2150316" y="2060848"/>
            <a:ext cx="7888192" cy="3600400"/>
          </a:xfrm>
        </p:spPr>
      </p:pic>
    </p:spTree>
    <p:extLst>
      <p:ext uri="{BB962C8B-B14F-4D97-AF65-F5344CB8AC3E}">
        <p14:creationId xmlns:p14="http://schemas.microsoft.com/office/powerpoint/2010/main" val="2950477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F8285-0815-4B76-AC4A-337E9FCFDBDD}"/>
              </a:ext>
            </a:extLst>
          </p:cNvPr>
          <p:cNvSpPr>
            <a:spLocks noGrp="1"/>
          </p:cNvSpPr>
          <p:nvPr>
            <p:ph type="title"/>
          </p:nvPr>
        </p:nvSpPr>
        <p:spPr/>
        <p:txBody>
          <a:bodyPr>
            <a:normAutofit fontScale="90000"/>
          </a:bodyPr>
          <a:lstStyle/>
          <a:p>
            <a:r>
              <a:rPr lang="en-US" dirty="0"/>
              <a:t>Performing Testing on Discussion Forum Website</a:t>
            </a:r>
            <a:endParaRPr lang="en-IN" dirty="0"/>
          </a:p>
        </p:txBody>
      </p:sp>
      <p:sp>
        <p:nvSpPr>
          <p:cNvPr id="3" name="Text Placeholder 2">
            <a:extLst>
              <a:ext uri="{FF2B5EF4-FFF2-40B4-BE49-F238E27FC236}">
                <a16:creationId xmlns:a16="http://schemas.microsoft.com/office/drawing/2014/main" id="{C2E45510-8CEA-4790-A0A9-D6AC38F4DC0E}"/>
              </a:ext>
            </a:extLst>
          </p:cNvPr>
          <p:cNvSpPr>
            <a:spLocks noGrp="1"/>
          </p:cNvSpPr>
          <p:nvPr>
            <p:ph type="body" idx="1"/>
          </p:nvPr>
        </p:nvSpPr>
        <p:spPr/>
        <p:txBody>
          <a:bodyPr/>
          <a:lstStyle/>
          <a:p>
            <a:r>
              <a:rPr lang="en-US" dirty="0"/>
              <a:t>Mini Project – III (STQA-II)</a:t>
            </a:r>
            <a:endParaRPr lang="en-IN" dirty="0"/>
          </a:p>
        </p:txBody>
      </p:sp>
    </p:spTree>
    <p:extLst>
      <p:ext uri="{BB962C8B-B14F-4D97-AF65-F5344CB8AC3E}">
        <p14:creationId xmlns:p14="http://schemas.microsoft.com/office/powerpoint/2010/main" val="2817891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E69D-0095-4B5A-B110-918394913574}"/>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C35FE5D5-888D-4B92-AD9B-3E36184FAA74}"/>
              </a:ext>
            </a:extLst>
          </p:cNvPr>
          <p:cNvSpPr>
            <a:spLocks noGrp="1"/>
          </p:cNvSpPr>
          <p:nvPr>
            <p:ph idx="1"/>
          </p:nvPr>
        </p:nvSpPr>
        <p:spPr/>
        <p:txBody>
          <a:bodyPr/>
          <a:lstStyle/>
          <a:p>
            <a:pPr marL="0" indent="0">
              <a:buNone/>
            </a:pPr>
            <a:r>
              <a:rPr lang="en-US" dirty="0"/>
              <a:t>Create a small web-based application by selecting relevant system environment / platform and programming languages. Narrate concise Test Plan consisting features to be tested and bug taxonomy. Narrate scripts in order to perform regression tests. Identify the bugs using Selenium Web Driver and IDE and generate test reports encompassing exploratory testing. </a:t>
            </a:r>
            <a:endParaRPr lang="en-IN" dirty="0"/>
          </a:p>
        </p:txBody>
      </p:sp>
    </p:spTree>
    <p:extLst>
      <p:ext uri="{BB962C8B-B14F-4D97-AF65-F5344CB8AC3E}">
        <p14:creationId xmlns:p14="http://schemas.microsoft.com/office/powerpoint/2010/main" val="1823213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CCE77-334F-4416-A6A1-41914C697EC5}"/>
              </a:ext>
            </a:extLst>
          </p:cNvPr>
          <p:cNvSpPr>
            <a:spLocks noGrp="1"/>
          </p:cNvSpPr>
          <p:nvPr>
            <p:ph type="title"/>
          </p:nvPr>
        </p:nvSpPr>
        <p:spPr/>
        <p:txBody>
          <a:bodyPr/>
          <a:lstStyle/>
          <a:p>
            <a:r>
              <a:rPr lang="en-US" dirty="0"/>
              <a:t>PRE-REQUISITES</a:t>
            </a:r>
            <a:endParaRPr lang="en-IN" dirty="0"/>
          </a:p>
        </p:txBody>
      </p:sp>
      <p:sp>
        <p:nvSpPr>
          <p:cNvPr id="3" name="Content Placeholder 2">
            <a:extLst>
              <a:ext uri="{FF2B5EF4-FFF2-40B4-BE49-F238E27FC236}">
                <a16:creationId xmlns:a16="http://schemas.microsoft.com/office/drawing/2014/main" id="{66BD4853-ADA1-4A60-BFB3-AC2055C85DAC}"/>
              </a:ext>
            </a:extLst>
          </p:cNvPr>
          <p:cNvSpPr>
            <a:spLocks noGrp="1"/>
          </p:cNvSpPr>
          <p:nvPr>
            <p:ph idx="1"/>
          </p:nvPr>
        </p:nvSpPr>
        <p:spPr/>
        <p:txBody>
          <a:bodyPr/>
          <a:lstStyle/>
          <a:p>
            <a:r>
              <a:rPr lang="en-US" dirty="0"/>
              <a:t>PHP</a:t>
            </a:r>
          </a:p>
          <a:p>
            <a:r>
              <a:rPr lang="en-US" dirty="0"/>
              <a:t>XAMPP server</a:t>
            </a:r>
          </a:p>
          <a:p>
            <a:r>
              <a:rPr lang="en-US" dirty="0"/>
              <a:t>Python</a:t>
            </a:r>
          </a:p>
          <a:p>
            <a:r>
              <a:rPr lang="en-US" dirty="0"/>
              <a:t>Selenium</a:t>
            </a:r>
          </a:p>
          <a:p>
            <a:r>
              <a:rPr lang="en-US" dirty="0"/>
              <a:t>VS Code</a:t>
            </a:r>
          </a:p>
          <a:p>
            <a:endParaRPr lang="en-IN" dirty="0"/>
          </a:p>
        </p:txBody>
      </p:sp>
    </p:spTree>
    <p:extLst>
      <p:ext uri="{BB962C8B-B14F-4D97-AF65-F5344CB8AC3E}">
        <p14:creationId xmlns:p14="http://schemas.microsoft.com/office/powerpoint/2010/main" val="532833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79E0F-7013-4B9F-815F-0E2F80078515}"/>
              </a:ext>
            </a:extLst>
          </p:cNvPr>
          <p:cNvSpPr>
            <a:spLocks noGrp="1"/>
          </p:cNvSpPr>
          <p:nvPr>
            <p:ph type="title"/>
          </p:nvPr>
        </p:nvSpPr>
        <p:spPr/>
        <p:txBody>
          <a:bodyPr/>
          <a:lstStyle/>
          <a:p>
            <a:r>
              <a:rPr lang="en-US" dirty="0"/>
              <a:t>Project Interface</a:t>
            </a:r>
            <a:endParaRPr lang="en-IN" dirty="0"/>
          </a:p>
        </p:txBody>
      </p:sp>
      <p:pic>
        <p:nvPicPr>
          <p:cNvPr id="5" name="Content Placeholder 4">
            <a:extLst>
              <a:ext uri="{FF2B5EF4-FFF2-40B4-BE49-F238E27FC236}">
                <a16:creationId xmlns:a16="http://schemas.microsoft.com/office/drawing/2014/main" id="{65A73ABE-BF51-4C02-9942-B1692FCF23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7868" y="1701800"/>
            <a:ext cx="10076795" cy="4895552"/>
          </a:xfrm>
        </p:spPr>
      </p:pic>
    </p:spTree>
    <p:extLst>
      <p:ext uri="{BB962C8B-B14F-4D97-AF65-F5344CB8AC3E}">
        <p14:creationId xmlns:p14="http://schemas.microsoft.com/office/powerpoint/2010/main" val="1515774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1F192A9-C3AB-493E-AABF-FD660C309B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9876" y="764704"/>
            <a:ext cx="10009112" cy="5616624"/>
          </a:xfrm>
        </p:spPr>
      </p:pic>
    </p:spTree>
    <p:extLst>
      <p:ext uri="{BB962C8B-B14F-4D97-AF65-F5344CB8AC3E}">
        <p14:creationId xmlns:p14="http://schemas.microsoft.com/office/powerpoint/2010/main" val="2812728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7BCA3-604A-4AE9-BAF9-BE47DD6F9D1C}"/>
              </a:ext>
            </a:extLst>
          </p:cNvPr>
          <p:cNvSpPr>
            <a:spLocks noGrp="1"/>
          </p:cNvSpPr>
          <p:nvPr>
            <p:ph type="title"/>
          </p:nvPr>
        </p:nvSpPr>
        <p:spPr>
          <a:xfrm>
            <a:off x="1117309" y="476672"/>
            <a:ext cx="10157354" cy="3672408"/>
          </a:xfrm>
        </p:spPr>
        <p:txBody>
          <a:bodyPr/>
          <a:lstStyle/>
          <a:p>
            <a:r>
              <a:rPr lang="en-US" dirty="0"/>
              <a:t>Selenium Testing and Result</a:t>
            </a:r>
            <a:endParaRPr lang="en-IN" dirty="0"/>
          </a:p>
        </p:txBody>
      </p:sp>
    </p:spTree>
    <p:extLst>
      <p:ext uri="{BB962C8B-B14F-4D97-AF65-F5344CB8AC3E}">
        <p14:creationId xmlns:p14="http://schemas.microsoft.com/office/powerpoint/2010/main" val="2602433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A76433B-6859-4E64-97B8-4499DC49A1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5500"/>
            <a:ext cx="12188825" cy="6856214"/>
          </a:xfrm>
        </p:spPr>
      </p:pic>
    </p:spTree>
    <p:extLst>
      <p:ext uri="{BB962C8B-B14F-4D97-AF65-F5344CB8AC3E}">
        <p14:creationId xmlns:p14="http://schemas.microsoft.com/office/powerpoint/2010/main" val="2699903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522906-55D4-4BF0-B2EE-29CB921E95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3"/>
            <a:ext cx="12188825" cy="6856214"/>
          </a:xfrm>
          <a:prstGeom prst="rect">
            <a:avLst/>
          </a:prstGeom>
        </p:spPr>
      </p:pic>
    </p:spTree>
    <p:extLst>
      <p:ext uri="{BB962C8B-B14F-4D97-AF65-F5344CB8AC3E}">
        <p14:creationId xmlns:p14="http://schemas.microsoft.com/office/powerpoint/2010/main" val="1888205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E390B-C8F1-49B8-B416-C3845591C9AC}"/>
              </a:ext>
            </a:extLst>
          </p:cNvPr>
          <p:cNvSpPr>
            <a:spLocks noGrp="1"/>
          </p:cNvSpPr>
          <p:nvPr>
            <p:ph type="title"/>
          </p:nvPr>
        </p:nvSpPr>
        <p:spPr/>
        <p:txBody>
          <a:bodyPr/>
          <a:lstStyle/>
          <a:p>
            <a:r>
              <a:rPr lang="en-US" dirty="0"/>
              <a:t>Thank You</a:t>
            </a:r>
            <a:endParaRPr lang="en-IN" dirty="0"/>
          </a:p>
        </p:txBody>
      </p:sp>
      <p:sp>
        <p:nvSpPr>
          <p:cNvPr id="3" name="Text Placeholder 2">
            <a:extLst>
              <a:ext uri="{FF2B5EF4-FFF2-40B4-BE49-F238E27FC236}">
                <a16:creationId xmlns:a16="http://schemas.microsoft.com/office/drawing/2014/main" id="{9C806F23-E8DA-4D66-B1C2-23F113239F26}"/>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172222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Loan Prediction using Classifiers</a:t>
            </a:r>
            <a:endParaRPr lang="en-US" dirty="0"/>
          </a:p>
        </p:txBody>
      </p:sp>
      <p:sp>
        <p:nvSpPr>
          <p:cNvPr id="3" name="Text Placeholder 2"/>
          <p:cNvSpPr>
            <a:spLocks noGrp="1"/>
          </p:cNvSpPr>
          <p:nvPr>
            <p:ph type="body" idx="1"/>
          </p:nvPr>
        </p:nvSpPr>
        <p:spPr/>
        <p:txBody>
          <a:bodyPr/>
          <a:lstStyle/>
          <a:p>
            <a:r>
              <a:rPr lang="en-US" dirty="0"/>
              <a:t>Mini Project – I (DMW)</a:t>
            </a:r>
          </a:p>
        </p:txBody>
      </p:sp>
    </p:spTree>
    <p:extLst>
      <p:ext uri="{BB962C8B-B14F-4D97-AF65-F5344CB8AC3E}">
        <p14:creationId xmlns:p14="http://schemas.microsoft.com/office/powerpoint/2010/main" val="199769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PROBLEM STATEMENT</a:t>
            </a:r>
          </a:p>
        </p:txBody>
      </p:sp>
      <p:sp>
        <p:nvSpPr>
          <p:cNvPr id="14" name="Content Placeholder 13"/>
          <p:cNvSpPr>
            <a:spLocks noGrp="1"/>
          </p:cNvSpPr>
          <p:nvPr>
            <p:ph idx="1"/>
          </p:nvPr>
        </p:nvSpPr>
        <p:spPr/>
        <p:txBody>
          <a:bodyPr/>
          <a:lstStyle/>
          <a:p>
            <a:pPr marL="0" indent="0">
              <a:buNone/>
            </a:pPr>
            <a:r>
              <a:rPr lang="en-US" dirty="0"/>
              <a:t>Consider a labeled dataset belonging to an application domain. Apply suitable data preprocessing steps such as handling of null values, data reduction, and discretization. For prediction of class labels of given data instances, build classifier models using different techniques (minimum 3), analyze the confusion matrix and compare these models. Also apply cross validation while preparing the training and testing datasets.</a:t>
            </a:r>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735" y="1052736"/>
            <a:ext cx="10157354" cy="844493"/>
          </a:xfrm>
        </p:spPr>
        <p:txBody>
          <a:bodyPr/>
          <a:lstStyle/>
          <a:p>
            <a:pPr algn="ctr"/>
            <a:r>
              <a:rPr lang="en-US" dirty="0"/>
              <a:t>KNN</a:t>
            </a:r>
          </a:p>
        </p:txBody>
      </p:sp>
      <p:pic>
        <p:nvPicPr>
          <p:cNvPr id="8" name="Content Placeholder 7">
            <a:extLst>
              <a:ext uri="{FF2B5EF4-FFF2-40B4-BE49-F238E27FC236}">
                <a16:creationId xmlns:a16="http://schemas.microsoft.com/office/drawing/2014/main" id="{721BCDA5-B3BF-4997-9A14-161E9DAB25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8153" y="1971764"/>
            <a:ext cx="9793087" cy="4392885"/>
          </a:xfrm>
        </p:spPr>
      </p:pic>
      <p:sp>
        <p:nvSpPr>
          <p:cNvPr id="5" name="TextBox 4">
            <a:extLst>
              <a:ext uri="{FF2B5EF4-FFF2-40B4-BE49-F238E27FC236}">
                <a16:creationId xmlns:a16="http://schemas.microsoft.com/office/drawing/2014/main" id="{33E81196-78BF-448F-A0DE-573E0F70D1F3}"/>
              </a:ext>
            </a:extLst>
          </p:cNvPr>
          <p:cNvSpPr txBox="1"/>
          <p:nvPr/>
        </p:nvSpPr>
        <p:spPr>
          <a:xfrm>
            <a:off x="979962" y="270315"/>
            <a:ext cx="9954207" cy="707886"/>
          </a:xfrm>
          <a:prstGeom prst="rect">
            <a:avLst/>
          </a:prstGeom>
          <a:noFill/>
        </p:spPr>
        <p:txBody>
          <a:bodyPr wrap="square" rtlCol="0">
            <a:spAutoFit/>
          </a:bodyPr>
          <a:lstStyle/>
          <a:p>
            <a:pPr algn="ctr"/>
            <a:r>
              <a:rPr lang="en-US" sz="4000" b="1" dirty="0"/>
              <a:t>MODULES USED</a:t>
            </a:r>
          </a:p>
        </p:txBody>
      </p:sp>
    </p:spTree>
    <p:extLst>
      <p:ext uri="{BB962C8B-B14F-4D97-AF65-F5344CB8AC3E}">
        <p14:creationId xmlns:p14="http://schemas.microsoft.com/office/powerpoint/2010/main" val="33476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Decision Tree</a:t>
            </a:r>
          </a:p>
        </p:txBody>
      </p:sp>
      <p:pic>
        <p:nvPicPr>
          <p:cNvPr id="8" name="Content Placeholder 7">
            <a:extLst>
              <a:ext uri="{FF2B5EF4-FFF2-40B4-BE49-F238E27FC236}">
                <a16:creationId xmlns:a16="http://schemas.microsoft.com/office/drawing/2014/main" id="{F68124CE-0131-4E30-9F63-B9B79824B27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474437" y="1701800"/>
            <a:ext cx="5443150" cy="4470400"/>
          </a:xfrm>
        </p:spPr>
      </p:pic>
    </p:spTree>
    <p:extLst>
      <p:ext uri="{BB962C8B-B14F-4D97-AF65-F5344CB8AC3E}">
        <p14:creationId xmlns:p14="http://schemas.microsoft.com/office/powerpoint/2010/main" val="686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Naive Bayes</a:t>
            </a:r>
            <a:endParaRPr lang="en-US" dirty="0"/>
          </a:p>
        </p:txBody>
      </p:sp>
      <p:pic>
        <p:nvPicPr>
          <p:cNvPr id="8" name="Content Placeholder 7">
            <a:extLst>
              <a:ext uri="{FF2B5EF4-FFF2-40B4-BE49-F238E27FC236}">
                <a16:creationId xmlns:a16="http://schemas.microsoft.com/office/drawing/2014/main" id="{6DB5C1DD-08AF-49F7-BB97-C3107A2A69A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51734" y="1701800"/>
            <a:ext cx="8088557" cy="4470400"/>
          </a:xfrm>
        </p:spPr>
      </p:pic>
    </p:spTree>
    <p:extLst>
      <p:ext uri="{BB962C8B-B14F-4D97-AF65-F5344CB8AC3E}">
        <p14:creationId xmlns:p14="http://schemas.microsoft.com/office/powerpoint/2010/main" val="13403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37AB8-6457-4549-9B8A-CAC7184AFB58}"/>
              </a:ext>
            </a:extLst>
          </p:cNvPr>
          <p:cNvSpPr>
            <a:spLocks noGrp="1"/>
          </p:cNvSpPr>
          <p:nvPr>
            <p:ph type="title"/>
          </p:nvPr>
        </p:nvSpPr>
        <p:spPr/>
        <p:txBody>
          <a:bodyPr>
            <a:normAutofit fontScale="90000"/>
          </a:bodyPr>
          <a:lstStyle/>
          <a:p>
            <a:r>
              <a:rPr lang="en-US" dirty="0"/>
              <a:t>Performing Unit Testing on Python web app</a:t>
            </a:r>
            <a:endParaRPr lang="en-IN" dirty="0"/>
          </a:p>
        </p:txBody>
      </p:sp>
      <p:sp>
        <p:nvSpPr>
          <p:cNvPr id="3" name="Text Placeholder 2">
            <a:extLst>
              <a:ext uri="{FF2B5EF4-FFF2-40B4-BE49-F238E27FC236}">
                <a16:creationId xmlns:a16="http://schemas.microsoft.com/office/drawing/2014/main" id="{95C9176F-E4A9-400A-A4B8-9A2E54B4A1FD}"/>
              </a:ext>
            </a:extLst>
          </p:cNvPr>
          <p:cNvSpPr>
            <a:spLocks noGrp="1"/>
          </p:cNvSpPr>
          <p:nvPr>
            <p:ph type="body" idx="1"/>
          </p:nvPr>
        </p:nvSpPr>
        <p:spPr/>
        <p:txBody>
          <a:bodyPr/>
          <a:lstStyle/>
          <a:p>
            <a:r>
              <a:rPr lang="en-US" dirty="0"/>
              <a:t>Mini Project – II (STQA-I)</a:t>
            </a:r>
            <a:endParaRPr lang="en-IN" dirty="0"/>
          </a:p>
        </p:txBody>
      </p:sp>
    </p:spTree>
    <p:extLst>
      <p:ext uri="{BB962C8B-B14F-4D97-AF65-F5344CB8AC3E}">
        <p14:creationId xmlns:p14="http://schemas.microsoft.com/office/powerpoint/2010/main" val="3724274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8F50D-D9B2-4E04-8D78-F71F27EF05F7}"/>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C34C3C5F-3EAF-41B9-950B-4CB37C316EB3}"/>
              </a:ext>
            </a:extLst>
          </p:cNvPr>
          <p:cNvSpPr>
            <a:spLocks noGrp="1"/>
          </p:cNvSpPr>
          <p:nvPr>
            <p:ph idx="1"/>
          </p:nvPr>
        </p:nvSpPr>
        <p:spPr/>
        <p:txBody>
          <a:bodyPr/>
          <a:lstStyle/>
          <a:p>
            <a:pPr marL="0" indent="0">
              <a:buNone/>
            </a:pPr>
            <a:r>
              <a:rPr lang="en-US" dirty="0"/>
              <a:t>Create a small application by selecting relevant system environment / platform and programming languages. Narrate concise Test Plan consisting features to be tested and bug taxonomy. Prepare Test Cases inclusive of Test Procedures for identified Test Scenarios. Perform selective Black-box and White-box testing covering Unit and Integration test by using suitable Testing tools. Prepare Test Reports based on Test Pass/Fail Criteria and judge the acceptance of application developed. </a:t>
            </a:r>
            <a:endParaRPr lang="en-IN" dirty="0"/>
          </a:p>
        </p:txBody>
      </p:sp>
    </p:spTree>
    <p:extLst>
      <p:ext uri="{BB962C8B-B14F-4D97-AF65-F5344CB8AC3E}">
        <p14:creationId xmlns:p14="http://schemas.microsoft.com/office/powerpoint/2010/main" val="1412500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67863-92A5-4287-AB72-CDB0B319E70B}"/>
              </a:ext>
            </a:extLst>
          </p:cNvPr>
          <p:cNvSpPr>
            <a:spLocks noGrp="1"/>
          </p:cNvSpPr>
          <p:nvPr>
            <p:ph type="title"/>
          </p:nvPr>
        </p:nvSpPr>
        <p:spPr/>
        <p:txBody>
          <a:bodyPr/>
          <a:lstStyle/>
          <a:p>
            <a:r>
              <a:rPr lang="en-US" dirty="0"/>
              <a:t>Project Interface</a:t>
            </a:r>
            <a:endParaRPr lang="en-IN" dirty="0"/>
          </a:p>
        </p:txBody>
      </p:sp>
      <p:pic>
        <p:nvPicPr>
          <p:cNvPr id="5" name="Content Placeholder 4">
            <a:extLst>
              <a:ext uri="{FF2B5EF4-FFF2-40B4-BE49-F238E27FC236}">
                <a16:creationId xmlns:a16="http://schemas.microsoft.com/office/drawing/2014/main" id="{2E80F03E-53F4-4F2E-9A83-9F39DAE522C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032"/>
          <a:stretch/>
        </p:blipFill>
        <p:spPr>
          <a:xfrm>
            <a:off x="1197868" y="1772816"/>
            <a:ext cx="9433048" cy="4608512"/>
          </a:xfrm>
        </p:spPr>
      </p:pic>
    </p:spTree>
    <p:extLst>
      <p:ext uri="{BB962C8B-B14F-4D97-AF65-F5344CB8AC3E}">
        <p14:creationId xmlns:p14="http://schemas.microsoft.com/office/powerpoint/2010/main" val="4153693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9A4E33EC-D715-440E-9062-8AFA4CC9E341}" vid="{0DFBCB81-4ACA-49F1-BA1C-2B43B27F1FC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bookstack presentation (widescreen)</Template>
  <TotalTime>47</TotalTime>
  <Words>280</Words>
  <Application>Microsoft Office PowerPoint</Application>
  <PresentationFormat>Custom</PresentationFormat>
  <Paragraphs>32</Paragraphs>
  <Slides>19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Century Gothic</vt:lpstr>
      <vt:lpstr>Books 16x9</vt:lpstr>
      <vt:lpstr>LP-II Mini Projects</vt:lpstr>
      <vt:lpstr>Loan Prediction using Classifiers</vt:lpstr>
      <vt:lpstr>PROBLEM STATEMENT</vt:lpstr>
      <vt:lpstr>KNN</vt:lpstr>
      <vt:lpstr>Decision Tree</vt:lpstr>
      <vt:lpstr>Naive Bayes</vt:lpstr>
      <vt:lpstr>Performing Unit Testing on Python web app</vt:lpstr>
      <vt:lpstr>PROBLEM STATEMENT</vt:lpstr>
      <vt:lpstr>Project Interface</vt:lpstr>
      <vt:lpstr>Coverage Report</vt:lpstr>
      <vt:lpstr>Performing Testing on Discussion Forum Website</vt:lpstr>
      <vt:lpstr>PROBLEM STATEMENT</vt:lpstr>
      <vt:lpstr>PRE-REQUISITES</vt:lpstr>
      <vt:lpstr>Project Interface</vt:lpstr>
      <vt:lpstr>PowerPoint Presentation</vt:lpstr>
      <vt:lpstr>Selenium Testing and Result</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LP-II Mini Projects</dc:title>
  <dc:creator>Tanmay Thole</dc:creator>
  <cp:lastModifiedBy>Tanmay Thole</cp:lastModifiedBy>
  <cp:revision>2</cp:revision>
  <dcterms:created xsi:type="dcterms:W3CDTF">2021-11-16T07:40:03Z</dcterms:created>
  <dcterms:modified xsi:type="dcterms:W3CDTF">2021-11-18T06:08:12Z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