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4" r:id="rId2"/>
    <p:sldId id="911" r:id="rId3"/>
    <p:sldId id="918" r:id="rId4"/>
    <p:sldId id="919" r:id="rId5"/>
    <p:sldId id="920" r:id="rId6"/>
    <p:sldId id="914" r:id="rId7"/>
    <p:sldId id="915" r:id="rId8"/>
    <p:sldId id="916" r:id="rId9"/>
    <p:sldId id="9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/>
    <p:restoredTop sz="89116"/>
  </p:normalViewPr>
  <p:slideViewPr>
    <p:cSldViewPr snapToGrid="0" snapToObjects="1">
      <p:cViewPr varScale="1">
        <p:scale>
          <a:sx n="113" d="100"/>
          <a:sy n="113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12/256949-accelerator-level-parallelism/full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cm.acm.org/magazines/2021/12/256949-accelerator-level-parallelism/fullte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Lec6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Rozier’s paper</a:t>
            </a:r>
          </a:p>
          <a:p>
            <a:pPr lvl="1"/>
            <a:r>
              <a:rPr lang="en-US" dirty="0"/>
              <a:t>An amazing intro to FV, model-checking, LTL, CTL, …</a:t>
            </a:r>
          </a:p>
          <a:p>
            <a:pPr lvl="1"/>
            <a:r>
              <a:rPr lang="en-US" dirty="0"/>
              <a:t>The fact that </a:t>
            </a:r>
            <a:r>
              <a:rPr lang="en-US" dirty="0" err="1"/>
              <a:t>Kripke</a:t>
            </a:r>
            <a:r>
              <a:rPr lang="en-US" dirty="0"/>
              <a:t> Structures stand out so nicely with the air-traffic example is COOL !!</a:t>
            </a:r>
          </a:p>
          <a:p>
            <a:r>
              <a:rPr lang="en-US" dirty="0"/>
              <a:t>U of Rochester has (had?) an UG </a:t>
            </a:r>
            <a:r>
              <a:rPr lang="en-US" dirty="0" err="1"/>
              <a:t>speciality</a:t>
            </a:r>
            <a:r>
              <a:rPr lang="en-US" dirty="0"/>
              <a:t> in SW </a:t>
            </a:r>
            <a:r>
              <a:rPr lang="en-US" dirty="0" err="1"/>
              <a:t>Engg</a:t>
            </a:r>
            <a:endParaRPr lang="en-US" dirty="0"/>
          </a:p>
          <a:p>
            <a:pPr lvl="1"/>
            <a:r>
              <a:rPr lang="en-US" dirty="0"/>
              <a:t>Model-checking is a required UG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56"/>
            <a:ext cx="10515600" cy="1239175"/>
          </a:xfrm>
        </p:spPr>
        <p:txBody>
          <a:bodyPr>
            <a:normAutofit fontScale="90000"/>
          </a:bodyPr>
          <a:lstStyle/>
          <a:p>
            <a:r>
              <a:rPr lang="en-US" dirty="0"/>
              <a:t>Scary new world at the edge (with Science of FM, it will be the Exciting New World!)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3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Exact quote from paper</a:t>
            </a:r>
          </a:p>
          <a:p>
            <a:pPr lvl="1"/>
            <a:r>
              <a:rPr lang="en-US" dirty="0"/>
              <a:t>We assert there is as yet no ``science’’ for debating and systematically answering basic questions for how to best facilitate broad, flexible, and effective use of multiple accelerators.</a:t>
            </a:r>
          </a:p>
          <a:p>
            <a:pPr lvl="2"/>
            <a:r>
              <a:rPr lang="en-US" dirty="0">
                <a:hlinkClick r:id="rId2"/>
              </a:rPr>
              <a:t>https://cacm.acm.org/magazines/2021/12/256949-accelerator-level-parallelism/fulltext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56"/>
            <a:ext cx="10515600" cy="1239175"/>
          </a:xfrm>
        </p:spPr>
        <p:txBody>
          <a:bodyPr>
            <a:normAutofit fontScale="90000"/>
          </a:bodyPr>
          <a:lstStyle/>
          <a:p>
            <a:r>
              <a:rPr lang="en-US" dirty="0"/>
              <a:t>Scary new world at the edge (with Science of FM, it will be the Exciting New World!)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23"/>
            <a:ext cx="10515600" cy="4351338"/>
          </a:xfrm>
        </p:spPr>
        <p:txBody>
          <a:bodyPr>
            <a:normAutofit/>
          </a:bodyPr>
          <a:lstStyle/>
          <a:p>
            <a:r>
              <a:rPr lang="en-US" sz="1000" dirty="0"/>
              <a:t>Exact quote from paper</a:t>
            </a:r>
          </a:p>
          <a:p>
            <a:pPr lvl="1"/>
            <a:r>
              <a:rPr lang="en-US" sz="1000" dirty="0"/>
              <a:t>We assert there is as yet no ``science’’ for debating and systematically answering basic questions for how to best facilitate broad, flexible, and effective use of multiple accelerators.</a:t>
            </a:r>
          </a:p>
          <a:p>
            <a:pPr lvl="2"/>
            <a:r>
              <a:rPr lang="en-US" sz="1000" dirty="0">
                <a:hlinkClick r:id="rId2"/>
              </a:rPr>
              <a:t>https://cacm.acm.org/magazines/2021/12/256949-accelerator-level-parallelism/fulltext</a:t>
            </a:r>
            <a:r>
              <a:rPr lang="en-US" sz="1000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D48C219-AFA9-6A4D-9CBD-97513772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23" y="2202204"/>
            <a:ext cx="7461956" cy="4610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D938C-443B-5F4D-8F03-F74325E123E7}"/>
              </a:ext>
            </a:extLst>
          </p:cNvPr>
          <p:cNvSpPr txBox="1"/>
          <p:nvPr/>
        </p:nvSpPr>
        <p:spPr>
          <a:xfrm>
            <a:off x="10239022" y="3962400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</a:t>
            </a:r>
          </a:p>
          <a:p>
            <a:r>
              <a:rPr lang="en-US" dirty="0"/>
              <a:t>New proposal:</a:t>
            </a:r>
          </a:p>
          <a:p>
            <a:r>
              <a:rPr lang="en-US" dirty="0"/>
              <a:t>SPACE</a:t>
            </a:r>
          </a:p>
          <a:p>
            <a:r>
              <a:rPr lang="en-US" dirty="0">
                <a:solidFill>
                  <a:srgbClr val="945200"/>
                </a:solidFill>
              </a:rPr>
              <a:t>Safe</a:t>
            </a:r>
          </a:p>
          <a:p>
            <a:r>
              <a:rPr lang="en-US" dirty="0">
                <a:solidFill>
                  <a:srgbClr val="945200"/>
                </a:solidFill>
              </a:rPr>
              <a:t>Pervasive</a:t>
            </a:r>
          </a:p>
          <a:p>
            <a:r>
              <a:rPr lang="en-US" dirty="0">
                <a:solidFill>
                  <a:srgbClr val="945200"/>
                </a:solidFill>
              </a:rPr>
              <a:t>Accelerator</a:t>
            </a:r>
          </a:p>
          <a:p>
            <a:r>
              <a:rPr lang="en-US" dirty="0">
                <a:solidFill>
                  <a:srgbClr val="945200"/>
                </a:solidFill>
              </a:rPr>
              <a:t>Concurrency</a:t>
            </a:r>
          </a:p>
          <a:p>
            <a:r>
              <a:rPr lang="en-US" dirty="0">
                <a:solidFill>
                  <a:srgbClr val="945200"/>
                </a:solidFill>
              </a:rPr>
              <a:t>at the Edge</a:t>
            </a:r>
          </a:p>
        </p:txBody>
      </p:sp>
    </p:spTree>
    <p:extLst>
      <p:ext uri="{BB962C8B-B14F-4D97-AF65-F5344CB8AC3E}">
        <p14:creationId xmlns:p14="http://schemas.microsoft.com/office/powerpoint/2010/main" val="305734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AEC2-CB3C-474A-9A9D-2F9244F2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let’s get back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5D01-E09F-594A-A691-1579B822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 termination!</a:t>
            </a:r>
          </a:p>
          <a:p>
            <a:endParaRPr lang="en-US" dirty="0"/>
          </a:p>
          <a:p>
            <a:pPr lvl="1"/>
            <a:r>
              <a:rPr lang="en-US" dirty="0"/>
              <a:t>Used to know when water-flow ceases</a:t>
            </a:r>
          </a:p>
          <a:p>
            <a:pPr lvl="2"/>
            <a:r>
              <a:rPr lang="en-US" dirty="0"/>
              <a:t>Hardy-Cross method (told to me by a Civil Engineer + FM person</a:t>
            </a:r>
          </a:p>
          <a:p>
            <a:pPr lvl="3"/>
            <a:r>
              <a:rPr lang="en-US" dirty="0"/>
              <a:t>Courtesy Dr. John Baugh </a:t>
            </a:r>
          </a:p>
          <a:p>
            <a:pPr lvl="1"/>
            <a:r>
              <a:rPr lang="en-US" dirty="0"/>
              <a:t>Also in Monte-Carlo simulations in HPC</a:t>
            </a:r>
          </a:p>
          <a:p>
            <a:pPr lvl="2"/>
            <a:r>
              <a:rPr lang="en-US" dirty="0"/>
              <a:t>When is the simulation over?</a:t>
            </a:r>
          </a:p>
          <a:p>
            <a:pPr lvl="1"/>
            <a:r>
              <a:rPr lang="en-US" dirty="0"/>
              <a:t>We used it for dist. Model-checking!</a:t>
            </a:r>
          </a:p>
          <a:p>
            <a:pPr lvl="1"/>
            <a:endParaRPr lang="en-US" dirty="0"/>
          </a:p>
          <a:p>
            <a:r>
              <a:rPr lang="en-US" dirty="0"/>
              <a:t>Study + design the protocol now!</a:t>
            </a:r>
          </a:p>
        </p:txBody>
      </p:sp>
    </p:spTree>
    <p:extLst>
      <p:ext uri="{BB962C8B-B14F-4D97-AF65-F5344CB8AC3E}">
        <p14:creationId xmlns:p14="http://schemas.microsoft.com/office/powerpoint/2010/main" val="21195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E152D9-4AAB-6441-BE11-CD6FEC5A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47" y="0"/>
            <a:ext cx="7552706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135903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87D319B-8E59-2D46-84C0-D5F0A75F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0"/>
            <a:ext cx="790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BCBCD2-F302-3E4B-B296-2BBFD22C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77" y="0"/>
            <a:ext cx="7095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B5913C8-BF64-7F45-85E8-51BD0293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58" y="0"/>
            <a:ext cx="802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16597</TotalTime>
  <Words>306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Trebuchet MS</vt:lpstr>
      <vt:lpstr>Office Theme</vt:lpstr>
      <vt:lpstr>CS 6110 Software Correctness, Spring 2022 Lec6</vt:lpstr>
      <vt:lpstr>Slides for Lec6 : Agenda</vt:lpstr>
      <vt:lpstr>Scary new world at the edge (with Science of FM, it will be the Exciting New World!)</vt:lpstr>
      <vt:lpstr>Scary new world at the edge (with Science of FM, it will be the Exciting New World!)</vt:lpstr>
      <vt:lpstr>But let’s get back to work!</vt:lpstr>
      <vt:lpstr>Dist Term</vt:lpstr>
      <vt:lpstr>Dist Term</vt:lpstr>
      <vt:lpstr>Dist Term</vt:lpstr>
      <vt:lpstr>Dist 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497</cp:revision>
  <cp:lastPrinted>2019-01-14T14:01:29Z</cp:lastPrinted>
  <dcterms:created xsi:type="dcterms:W3CDTF">2017-08-23T19:27:01Z</dcterms:created>
  <dcterms:modified xsi:type="dcterms:W3CDTF">2022-01-27T20:36:27Z</dcterms:modified>
</cp:coreProperties>
</file>