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73CF9-3A21-4206-AC1F-8876A8A88CAD}">
  <a:tblStyle styleId="{9A773CF9-3A21-4206-AC1F-8876A8A88C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cc44e48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cc44e48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c44e48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cc44e48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3d58f319cdf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b3d58f319cdf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3d58f319cdf3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b3d58f319cdf3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b3d58f319cdf3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b3d58f319cdf3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3d58f319cdf3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b3d58f319cdf3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787d7d3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787d7d3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f8e45d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6f8e45d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f8e45d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f8e45d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6f8e45d9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6f8e45d9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c44e486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cc44e48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cc44e48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cc44e48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56c5ea289c30f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56c5ea289c30f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c44e48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c44e48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cc44e48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cc44e48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64225" y="271350"/>
            <a:ext cx="50175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Attrition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 sz="3000"/>
              <a:t>anmay Upasani-WD26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85725" y="3055825"/>
            <a:ext cx="40020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attrition trends in distance traveled from home?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3125" y="1567550"/>
            <a:ext cx="34098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From the analyzed data, it can be seen that the average distance travelled from home for work purposes is 10.63kms for attrited employees.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For non attrited employees the same is 8.91km. 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While no particular conclusion is </a:t>
            </a:r>
            <a:r>
              <a:rPr lang="en" sz="1800"/>
              <a:t>possible</a:t>
            </a:r>
            <a:r>
              <a:rPr lang="en" sz="1800"/>
              <a:t> it can be seen that most employees would prefer to travel below 10km.</a:t>
            </a:r>
            <a:endParaRPr sz="18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325" y="1744500"/>
            <a:ext cx="5302275" cy="2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109425"/>
            <a:ext cx="70389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How do attrition trends affect distance from home for different genders? And which department is affected the most?</a:t>
            </a:r>
            <a:endParaRPr sz="18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50475" y="3310450"/>
            <a:ext cx="89190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analyzed data it can be seen that for male employee attrition, a total of 59 employees belong to the travel rarely category and for females the same number stands at 29 in the same category. These totals form </a:t>
            </a:r>
            <a:r>
              <a:rPr lang="en" sz="1600"/>
              <a:t>the majority of total attrition faced by all categories.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far as the department is concerned, the trend that has been previously observed is carried forward as well. The R&amp;D department faces the most attrition for both the genders.</a:t>
            </a:r>
            <a:endParaRPr sz="16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5" y="1281825"/>
            <a:ext cx="4424400" cy="19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275" y="1281825"/>
            <a:ext cx="4030200" cy="19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work environment affect attrition?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404150" y="1554025"/>
            <a:ext cx="406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Assuming that 1 being not satisfied and 4 being most satisfied highest percentage of attrition can be found in lvl 1 while the least can be found in lvl 2.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While Lvl 3 and Lvl 4 have the highest percentage of non attrited employees.</a:t>
            </a:r>
            <a:endParaRPr sz="1800"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4025"/>
            <a:ext cx="45103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9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marital status affect attrition for all genders? Does job satisfaction also play a part?</a:t>
            </a:r>
            <a:endParaRPr sz="2000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62425" y="3001425"/>
            <a:ext cx="88914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attrited female employees, the highest can be found in job </a:t>
            </a:r>
            <a:r>
              <a:rPr lang="en" sz="1700"/>
              <a:t>satisfaction</a:t>
            </a:r>
            <a:r>
              <a:rPr lang="en" sz="1700"/>
              <a:t> level 2 and are currently single. The total stands at 15.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However, for attrited male employees, the highest can be found in both satisfaction level 1 and lvl 3. There are 21 employees who are currently single and fall in both categories.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can be concluded that for single employees, job satisfaction plays a bigger part in attrition as compared to other categories. This trend can be observed in both genders. </a:t>
            </a:r>
            <a:endParaRPr sz="17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350" y="1043725"/>
            <a:ext cx="44095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25" y="1043725"/>
            <a:ext cx="44095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correlation between Years spent in current role and monthly income?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91525" y="1567550"/>
            <a:ext cx="4883700" cy="31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From the analyzed data it can be observed that there’s a weak positive correlation between number of years spent in current role and monthly income.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Although it appears that as the years go by, monthly income increases as well. However, because it is weak, stagnation in one role for lower income is a real possibility.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And some employees might prefer a strong positive correlation for continuing the role.</a:t>
            </a:r>
            <a:endParaRPr sz="1600"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00" y="1567550"/>
            <a:ext cx="35396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135400"/>
            <a:ext cx="70389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of the available data concludes that attrition took place majorly among the male employees.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Causes of Attrition: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Distance needed to travel to work.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Job environment satisfaction.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Weak assurances of increased income despite spending major part of     their </a:t>
            </a:r>
            <a:r>
              <a:rPr lang="en" sz="1600"/>
              <a:t>careers in said role.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 Lesser income in various departments affect the decision making.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Job Satisfaction in employees with different marital status affects decision making. 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any organization aiming to keep hold of their employees for long term, addressing the above factors could go a long way into improving the quality of the workforce with limited investments.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IBM Attrition Report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Bi-Variate Analysis Report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Multivariate</a:t>
            </a:r>
            <a:r>
              <a:rPr lang="en" sz="1800"/>
              <a:t> Analysis Report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861800"/>
            <a:ext cx="70389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Introduction</a:t>
            </a:r>
            <a:endParaRPr sz="2200"/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What is the average age of employees being attrited?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What is the correlation between Age and Monthly income in this organisation?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Does gender affect the trend of attrition?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Has attrition affected one department more than others?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How does type of travel affect the attrition trend?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What are attrition trends in distance traveled from home?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How do attrition trends affect distance from home for different genders? And which department is affected the most?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How does work environment affect attrition?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How does marital status affect attrition for all genders? Does job satisfaction also play a part?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What is the correlation between Years spent in current role and monthly income?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1988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of the most important asset of any organisation is it’s workforce.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should come as no surprise about how much  organisations invest in developing this asset.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However, during the course of their career many employees jump the ship and most of the times end up joining a rival.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not only results in an urgent need for a like for like replacement but also leaves the organisation with a puzzle to solve “Why did they quit?”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presentation we try to assess the data at hand and try to come up with multiple possible answers to why did 16% employees of this particular organisation ended up leaving.</a:t>
            </a:r>
            <a:endParaRPr sz="1600"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average age of employees being attrited?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6775" y="1540200"/>
            <a:ext cx="4172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From the data that has been analysed it’s visible that the average age of employees being attrited is 33.60 yrs while that of those not attrited is 37.56 yrs.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One possible conclusion is that as the employees start going over the wrong side of the age of 35, they prefer a stable option and thus end up in the same organisation.</a:t>
            </a:r>
            <a:endParaRPr sz="1800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So there’s no incentive for a stable career in this organisation for employees below 35?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75" y="1670825"/>
            <a:ext cx="4591050" cy="2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correlation between Age and Monthly income in this organisation?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77825" y="1567550"/>
            <a:ext cx="55266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the data analyzed it can be seen that there is a weak positive correlation between the two.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translates to a weak relationship between Age and Monthly Income. Although both variables tend to go up in response to one another, the relationship is weak.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Young employees might want an assurance of hike in income with increase in </a:t>
            </a:r>
            <a:r>
              <a:rPr lang="en" sz="1800"/>
              <a:t>their</a:t>
            </a:r>
            <a:r>
              <a:rPr lang="en" sz="1800"/>
              <a:t> age, which could’ve been demonstrated by a strong positive correlation.  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425" y="1868475"/>
            <a:ext cx="3365175" cy="25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gender affect the trend of attrition?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62100" y="1499150"/>
            <a:ext cx="43047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the analyzed data it can be seen that from the total number of employees undergoing attrition, 63.29% are male and 36.71% are females.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it’s obvious that the male employees have been at a possible </a:t>
            </a:r>
            <a:r>
              <a:rPr lang="en" sz="1800"/>
              <a:t>disadvantage which made them think twice about their choice of employer.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68" name="Google Shape;168;p18"/>
          <p:cNvGraphicFramePr/>
          <p:nvPr/>
        </p:nvGraphicFramePr>
        <p:xfrm>
          <a:off x="5924525" y="84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{9A773CF9-3A21-4206-AC1F-8876A8A88CAD}</a:tableStyleId>
              </a:tblPr>
              <a:tblGrid>
                <a:gridCol w="1367950"/>
                <a:gridCol w="992700"/>
                <a:gridCol w="7505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Count of Gender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Attrition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Gender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No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Yes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Female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40.63%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36.71%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59.37%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63.29%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Grand Total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100.00%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100.00%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525" marB="91425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200" y="2571749"/>
            <a:ext cx="4372400" cy="2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</a:t>
            </a:r>
            <a:r>
              <a:rPr lang="en"/>
              <a:t>available</a:t>
            </a:r>
            <a:r>
              <a:rPr lang="en"/>
              <a:t> data: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48825" y="1434775"/>
            <a:ext cx="41244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Here</a:t>
            </a:r>
            <a:r>
              <a:rPr lang="en" sz="1800"/>
              <a:t> it’s clearly visible that attrited males have the least monthly income in R&amp;D department leading to a high rate of attrition.</a:t>
            </a:r>
            <a:endParaRPr sz="18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00" y="1434775"/>
            <a:ext cx="45910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attrition affected one department more than others?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3125" y="1567550"/>
            <a:ext cx="34773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the data analyzed it can be seen that the R&amp;D department has bore the brunt of attrition.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the total attrited employees 56.12% employees belonged to R&amp;D; while 38.82% were from the Sales department and 4.29% worked in HR.</a:t>
            </a:r>
            <a:endParaRPr sz="180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75" y="824075"/>
            <a:ext cx="39909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175" y="2823825"/>
            <a:ext cx="3990975" cy="22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type of travel affect the attrition trend?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0" y="1567550"/>
            <a:ext cx="31131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It can be inferred from the pivot table that of all the employees attrited, 65.82% travelled rarely for work related purposes.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29.11% travelled frequently while 5.06% didn’t travel at all for their work purposes.</a:t>
            </a:r>
            <a:endParaRPr sz="1800"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This means there’s a clear lack of benefits for the employees who travel rarely and ended up quitting.</a:t>
            </a:r>
            <a:endParaRPr sz="180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125" y="839200"/>
            <a:ext cx="5184100" cy="20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350" y="2960000"/>
            <a:ext cx="3473700" cy="19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