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0" r:id="rId5"/>
    <p:sldId id="262" r:id="rId6"/>
    <p:sldId id="276" r:id="rId7"/>
    <p:sldId id="265" r:id="rId8"/>
    <p:sldId id="266" r:id="rId9"/>
    <p:sldId id="267" r:id="rId10"/>
    <p:sldId id="268" r:id="rId11"/>
    <p:sldId id="269" r:id="rId12"/>
    <p:sldId id="270" r:id="rId13"/>
    <p:sldId id="271" r:id="rId14"/>
    <p:sldId id="272" r:id="rId15"/>
    <p:sldId id="273" r:id="rId16"/>
    <p:sldId id="274" r:id="rId17"/>
    <p:sldId id="275" r:id="rId18"/>
    <p:sldId id="279"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885A85-3CA2-3F11-B4F4-441FB941C1A3}" v="3" dt="2024-07-09T12:21:15.511"/>
    <p1510:client id="{80670FC9-4F97-DDBF-4D94-5D843492C760}" v="331" dt="2024-07-09T18:47:20.568"/>
    <p1510:client id="{86F571D6-9370-BE87-ADC1-99D718DF91DA}" v="179" dt="2024-07-09T09:28:41.241"/>
    <p1510:client id="{91C02FC6-10C6-89BD-AF4C-6EF2FBB82D0A}" v="4024" dt="2024-07-10T05:01:23.547"/>
    <p1510:client id="{CE4FE94D-5B72-B4FE-C2D2-11237B876C6D}" v="846" dt="2024-07-10T15:59:43.884"/>
    <p1510:client id="{D215A5BB-F34F-74A5-1A71-135CB41E1948}" v="221" dt="2024-07-09T07:31:36.7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may Upasani" userId="7cb10240c6a07bba" providerId="Windows Live" clId="Web-{86F571D6-9370-BE87-ADC1-99D718DF91DA}"/>
    <pc:docChg chg="addSld modSld">
      <pc:chgData name="Tanmay Upasani" userId="7cb10240c6a07bba" providerId="Windows Live" clId="Web-{86F571D6-9370-BE87-ADC1-99D718DF91DA}" dt="2024-07-09T09:28:41.241" v="176" actId="20577"/>
      <pc:docMkLst>
        <pc:docMk/>
      </pc:docMkLst>
      <pc:sldChg chg="modSp">
        <pc:chgData name="Tanmay Upasani" userId="7cb10240c6a07bba" providerId="Windows Live" clId="Web-{86F571D6-9370-BE87-ADC1-99D718DF91DA}" dt="2024-07-09T09:26:22.547" v="165" actId="20577"/>
        <pc:sldMkLst>
          <pc:docMk/>
          <pc:sldMk cId="109857222" sldId="256"/>
        </pc:sldMkLst>
        <pc:spChg chg="mod">
          <ac:chgData name="Tanmay Upasani" userId="7cb10240c6a07bba" providerId="Windows Live" clId="Web-{86F571D6-9370-BE87-ADC1-99D718DF91DA}" dt="2024-07-09T09:26:22.547" v="165" actId="20577"/>
          <ac:spMkLst>
            <pc:docMk/>
            <pc:sldMk cId="109857222" sldId="256"/>
            <ac:spMk id="2" creationId="{00000000-0000-0000-0000-000000000000}"/>
          </ac:spMkLst>
        </pc:spChg>
      </pc:sldChg>
      <pc:sldChg chg="modSp">
        <pc:chgData name="Tanmay Upasani" userId="7cb10240c6a07bba" providerId="Windows Live" clId="Web-{86F571D6-9370-BE87-ADC1-99D718DF91DA}" dt="2024-07-09T09:28:09.176" v="168" actId="20577"/>
        <pc:sldMkLst>
          <pc:docMk/>
          <pc:sldMk cId="3706838793" sldId="257"/>
        </pc:sldMkLst>
        <pc:spChg chg="mod">
          <ac:chgData name="Tanmay Upasani" userId="7cb10240c6a07bba" providerId="Windows Live" clId="Web-{86F571D6-9370-BE87-ADC1-99D718DF91DA}" dt="2024-07-09T09:28:09.176" v="168" actId="20577"/>
          <ac:spMkLst>
            <pc:docMk/>
            <pc:sldMk cId="3706838793" sldId="257"/>
            <ac:spMk id="3" creationId="{C284DF16-295D-0022-9252-BA2F55E10B0B}"/>
          </ac:spMkLst>
        </pc:spChg>
      </pc:sldChg>
      <pc:sldChg chg="modSp new">
        <pc:chgData name="Tanmay Upasani" userId="7cb10240c6a07bba" providerId="Windows Live" clId="Web-{86F571D6-9370-BE87-ADC1-99D718DF91DA}" dt="2024-07-09T09:28:41.241" v="176" actId="20577"/>
        <pc:sldMkLst>
          <pc:docMk/>
          <pc:sldMk cId="3578573694" sldId="258"/>
        </pc:sldMkLst>
        <pc:spChg chg="mod">
          <ac:chgData name="Tanmay Upasani" userId="7cb10240c6a07bba" providerId="Windows Live" clId="Web-{86F571D6-9370-BE87-ADC1-99D718DF91DA}" dt="2024-07-09T09:24:23.496" v="163" actId="20577"/>
          <ac:spMkLst>
            <pc:docMk/>
            <pc:sldMk cId="3578573694" sldId="258"/>
            <ac:spMk id="2" creationId="{B88B701F-5810-DC3E-2043-BC57542473BE}"/>
          </ac:spMkLst>
        </pc:spChg>
        <pc:spChg chg="mod">
          <ac:chgData name="Tanmay Upasani" userId="7cb10240c6a07bba" providerId="Windows Live" clId="Web-{86F571D6-9370-BE87-ADC1-99D718DF91DA}" dt="2024-07-09T09:28:41.241" v="176" actId="20577"/>
          <ac:spMkLst>
            <pc:docMk/>
            <pc:sldMk cId="3578573694" sldId="258"/>
            <ac:spMk id="3" creationId="{8F9484C5-03AC-8F89-8356-AD0FE6E14EFD}"/>
          </ac:spMkLst>
        </pc:spChg>
      </pc:sldChg>
    </pc:docChg>
  </pc:docChgLst>
  <pc:docChgLst>
    <pc:chgData name="Tanmay Upasani" userId="7cb10240c6a07bba" providerId="Windows Live" clId="Web-{91C02FC6-10C6-89BD-AF4C-6EF2FBB82D0A}"/>
    <pc:docChg chg="addSld delSld modSld sldOrd">
      <pc:chgData name="Tanmay Upasani" userId="7cb10240c6a07bba" providerId="Windows Live" clId="Web-{91C02FC6-10C6-89BD-AF4C-6EF2FBB82D0A}" dt="2024-07-10T05:01:23.547" v="2253" actId="1076"/>
      <pc:docMkLst>
        <pc:docMk/>
      </pc:docMkLst>
      <pc:sldChg chg="addSp modSp">
        <pc:chgData name="Tanmay Upasani" userId="7cb10240c6a07bba" providerId="Windows Live" clId="Web-{91C02FC6-10C6-89BD-AF4C-6EF2FBB82D0A}" dt="2024-07-10T03:59:58.992" v="609" actId="1076"/>
        <pc:sldMkLst>
          <pc:docMk/>
          <pc:sldMk cId="2947909874" sldId="262"/>
        </pc:sldMkLst>
        <pc:spChg chg="add mod">
          <ac:chgData name="Tanmay Upasani" userId="7cb10240c6a07bba" providerId="Windows Live" clId="Web-{91C02FC6-10C6-89BD-AF4C-6EF2FBB82D0A}" dt="2024-07-10T03:59:58.992" v="609" actId="1076"/>
          <ac:spMkLst>
            <pc:docMk/>
            <pc:sldMk cId="2947909874" sldId="262"/>
            <ac:spMk id="3" creationId="{D1C04C09-1F0B-CCE6-FE6D-D570648FC8B5}"/>
          </ac:spMkLst>
        </pc:spChg>
        <pc:picChg chg="mod">
          <ac:chgData name="Tanmay Upasani" userId="7cb10240c6a07bba" providerId="Windows Live" clId="Web-{91C02FC6-10C6-89BD-AF4C-6EF2FBB82D0A}" dt="2024-07-10T03:29:15.797" v="54" actId="1076"/>
          <ac:picMkLst>
            <pc:docMk/>
            <pc:sldMk cId="2947909874" sldId="262"/>
            <ac:picMk id="2" creationId="{23435895-5718-484F-9A3E-DB1A7CAB80DA}"/>
          </ac:picMkLst>
        </pc:picChg>
      </pc:sldChg>
      <pc:sldChg chg="del">
        <pc:chgData name="Tanmay Upasani" userId="7cb10240c6a07bba" providerId="Windows Live" clId="Web-{91C02FC6-10C6-89BD-AF4C-6EF2FBB82D0A}" dt="2024-07-10T03:13:17.788" v="49"/>
        <pc:sldMkLst>
          <pc:docMk/>
          <pc:sldMk cId="3291124842" sldId="263"/>
        </pc:sldMkLst>
      </pc:sldChg>
      <pc:sldChg chg="addSp delSp modSp del ord">
        <pc:chgData name="Tanmay Upasani" userId="7cb10240c6a07bba" providerId="Windows Live" clId="Web-{91C02FC6-10C6-89BD-AF4C-6EF2FBB82D0A}" dt="2024-07-10T03:08:10.417" v="38"/>
        <pc:sldMkLst>
          <pc:docMk/>
          <pc:sldMk cId="550318894" sldId="264"/>
        </pc:sldMkLst>
        <pc:spChg chg="mod">
          <ac:chgData name="Tanmay Upasani" userId="7cb10240c6a07bba" providerId="Windows Live" clId="Web-{91C02FC6-10C6-89BD-AF4C-6EF2FBB82D0A}" dt="2024-07-10T03:07:43.962" v="35" actId="1076"/>
          <ac:spMkLst>
            <pc:docMk/>
            <pc:sldMk cId="550318894" sldId="264"/>
            <ac:spMk id="2" creationId="{6F637149-1C02-A449-1596-0D1154E0746E}"/>
          </ac:spMkLst>
        </pc:spChg>
        <pc:spChg chg="del">
          <ac:chgData name="Tanmay Upasani" userId="7cb10240c6a07bba" providerId="Windows Live" clId="Web-{91C02FC6-10C6-89BD-AF4C-6EF2FBB82D0A}" dt="2024-07-10T03:06:41.804" v="22"/>
          <ac:spMkLst>
            <pc:docMk/>
            <pc:sldMk cId="550318894" sldId="264"/>
            <ac:spMk id="3" creationId="{172075CF-6EA0-8643-6D50-AB9629866D45}"/>
          </ac:spMkLst>
        </pc:spChg>
        <pc:picChg chg="add mod ord">
          <ac:chgData name="Tanmay Upasani" userId="7cb10240c6a07bba" providerId="Windows Live" clId="Web-{91C02FC6-10C6-89BD-AF4C-6EF2FBB82D0A}" dt="2024-07-10T03:07:09.508" v="30" actId="1076"/>
          <ac:picMkLst>
            <pc:docMk/>
            <pc:sldMk cId="550318894" sldId="264"/>
            <ac:picMk id="4" creationId="{87064521-F64D-BF3C-DD33-ED17E902DEA6}"/>
          </ac:picMkLst>
        </pc:picChg>
        <pc:picChg chg="add mod">
          <ac:chgData name="Tanmay Upasani" userId="7cb10240c6a07bba" providerId="Windows Live" clId="Web-{91C02FC6-10C6-89BD-AF4C-6EF2FBB82D0A}" dt="2024-07-10T03:07:05.961" v="29" actId="1076"/>
          <ac:picMkLst>
            <pc:docMk/>
            <pc:sldMk cId="550318894" sldId="264"/>
            <ac:picMk id="5" creationId="{00C52925-050C-9481-0E3A-B0EB4E1F653B}"/>
          </ac:picMkLst>
        </pc:picChg>
        <pc:picChg chg="add mod modCrop">
          <ac:chgData name="Tanmay Upasani" userId="7cb10240c6a07bba" providerId="Windows Live" clId="Web-{91C02FC6-10C6-89BD-AF4C-6EF2FBB82D0A}" dt="2024-07-10T03:08:04.885" v="37" actId="14100"/>
          <ac:picMkLst>
            <pc:docMk/>
            <pc:sldMk cId="550318894" sldId="264"/>
            <ac:picMk id="6" creationId="{3BE061D3-732B-C888-44DA-6AB68768E31C}"/>
          </ac:picMkLst>
        </pc:picChg>
      </pc:sldChg>
      <pc:sldChg chg="addSp modSp add">
        <pc:chgData name="Tanmay Upasani" userId="7cb10240c6a07bba" providerId="Windows Live" clId="Web-{91C02FC6-10C6-89BD-AF4C-6EF2FBB82D0A}" dt="2024-07-10T03:59:47.242" v="608" actId="20577"/>
        <pc:sldMkLst>
          <pc:docMk/>
          <pc:sldMk cId="1486183960" sldId="265"/>
        </pc:sldMkLst>
        <pc:spChg chg="add mod">
          <ac:chgData name="Tanmay Upasani" userId="7cb10240c6a07bba" providerId="Windows Live" clId="Web-{91C02FC6-10C6-89BD-AF4C-6EF2FBB82D0A}" dt="2024-07-10T03:59:47.242" v="608" actId="20577"/>
          <ac:spMkLst>
            <pc:docMk/>
            <pc:sldMk cId="1486183960" sldId="265"/>
            <ac:spMk id="3" creationId="{D6F4F03E-604C-7124-6626-76BB380CA13D}"/>
          </ac:spMkLst>
        </pc:spChg>
        <pc:picChg chg="mod">
          <ac:chgData name="Tanmay Upasani" userId="7cb10240c6a07bba" providerId="Windows Live" clId="Web-{91C02FC6-10C6-89BD-AF4C-6EF2FBB82D0A}" dt="2024-07-10T03:46:28.540" v="395" actId="1076"/>
          <ac:picMkLst>
            <pc:docMk/>
            <pc:sldMk cId="1486183960" sldId="265"/>
            <ac:picMk id="2" creationId="{0B62371B-D716-4466-96CE-F94B6EF25FAD}"/>
          </ac:picMkLst>
        </pc:picChg>
      </pc:sldChg>
      <pc:sldChg chg="del">
        <pc:chgData name="Tanmay Upasani" userId="7cb10240c6a07bba" providerId="Windows Live" clId="Web-{91C02FC6-10C6-89BD-AF4C-6EF2FBB82D0A}" dt="2024-07-10T02:33:49.084" v="0"/>
        <pc:sldMkLst>
          <pc:docMk/>
          <pc:sldMk cId="3493851172" sldId="265"/>
        </pc:sldMkLst>
      </pc:sldChg>
      <pc:sldChg chg="addSp delSp modSp add">
        <pc:chgData name="Tanmay Upasani" userId="7cb10240c6a07bba" providerId="Windows Live" clId="Web-{91C02FC6-10C6-89BD-AF4C-6EF2FBB82D0A}" dt="2024-07-10T04:06:41.711" v="825" actId="1076"/>
        <pc:sldMkLst>
          <pc:docMk/>
          <pc:sldMk cId="2774698424" sldId="266"/>
        </pc:sldMkLst>
        <pc:spChg chg="add del">
          <ac:chgData name="Tanmay Upasani" userId="7cb10240c6a07bba" providerId="Windows Live" clId="Web-{91C02FC6-10C6-89BD-AF4C-6EF2FBB82D0A}" dt="2024-07-10T03:55:52.889" v="600"/>
          <ac:spMkLst>
            <pc:docMk/>
            <pc:sldMk cId="2774698424" sldId="266"/>
            <ac:spMk id="3" creationId="{20BF8C15-F4AE-CE1B-A843-DEA7386F5D58}"/>
          </ac:spMkLst>
        </pc:spChg>
        <pc:spChg chg="add mod">
          <ac:chgData name="Tanmay Upasani" userId="7cb10240c6a07bba" providerId="Windows Live" clId="Web-{91C02FC6-10C6-89BD-AF4C-6EF2FBB82D0A}" dt="2024-07-10T04:06:41.711" v="825" actId="1076"/>
          <ac:spMkLst>
            <pc:docMk/>
            <pc:sldMk cId="2774698424" sldId="266"/>
            <ac:spMk id="4" creationId="{DB35551A-F40A-E3A4-CE19-A488F11E183C}"/>
          </ac:spMkLst>
        </pc:spChg>
        <pc:picChg chg="mod">
          <ac:chgData name="Tanmay Upasani" userId="7cb10240c6a07bba" providerId="Windows Live" clId="Web-{91C02FC6-10C6-89BD-AF4C-6EF2FBB82D0A}" dt="2024-07-10T04:06:36.820" v="824" actId="1076"/>
          <ac:picMkLst>
            <pc:docMk/>
            <pc:sldMk cId="2774698424" sldId="266"/>
            <ac:picMk id="2" creationId="{552CE614-6552-42DB-A464-EEC411A4E64C}"/>
          </ac:picMkLst>
        </pc:picChg>
      </pc:sldChg>
      <pc:sldChg chg="del">
        <pc:chgData name="Tanmay Upasani" userId="7cb10240c6a07bba" providerId="Windows Live" clId="Web-{91C02FC6-10C6-89BD-AF4C-6EF2FBB82D0A}" dt="2024-07-10T02:33:54.303" v="1"/>
        <pc:sldMkLst>
          <pc:docMk/>
          <pc:sldMk cId="3432554136" sldId="266"/>
        </pc:sldMkLst>
      </pc:sldChg>
      <pc:sldChg chg="addSp modSp add">
        <pc:chgData name="Tanmay Upasani" userId="7cb10240c6a07bba" providerId="Windows Live" clId="Web-{91C02FC6-10C6-89BD-AF4C-6EF2FBB82D0A}" dt="2024-07-10T04:14:28.119" v="1035" actId="20577"/>
        <pc:sldMkLst>
          <pc:docMk/>
          <pc:sldMk cId="250187604" sldId="267"/>
        </pc:sldMkLst>
        <pc:spChg chg="add mod">
          <ac:chgData name="Tanmay Upasani" userId="7cb10240c6a07bba" providerId="Windows Live" clId="Web-{91C02FC6-10C6-89BD-AF4C-6EF2FBB82D0A}" dt="2024-07-10T04:14:28.119" v="1035" actId="20577"/>
          <ac:spMkLst>
            <pc:docMk/>
            <pc:sldMk cId="250187604" sldId="267"/>
            <ac:spMk id="3" creationId="{05078746-58DD-1EFA-FC9B-9872F4E644A9}"/>
          </ac:spMkLst>
        </pc:spChg>
        <pc:picChg chg="mod">
          <ac:chgData name="Tanmay Upasani" userId="7cb10240c6a07bba" providerId="Windows Live" clId="Web-{91C02FC6-10C6-89BD-AF4C-6EF2FBB82D0A}" dt="2024-07-10T04:14:21.072" v="1033" actId="1076"/>
          <ac:picMkLst>
            <pc:docMk/>
            <pc:sldMk cId="250187604" sldId="267"/>
            <ac:picMk id="2" creationId="{398E90D5-731B-4731-A752-9C4846301096}"/>
          </ac:picMkLst>
        </pc:picChg>
      </pc:sldChg>
      <pc:sldChg chg="addSp delSp modSp add">
        <pc:chgData name="Tanmay Upasani" userId="7cb10240c6a07bba" providerId="Windows Live" clId="Web-{91C02FC6-10C6-89BD-AF4C-6EF2FBB82D0A}" dt="2024-07-10T04:21:49.542" v="1140" actId="1076"/>
        <pc:sldMkLst>
          <pc:docMk/>
          <pc:sldMk cId="1760726688" sldId="268"/>
        </pc:sldMkLst>
        <pc:spChg chg="add del mod">
          <ac:chgData name="Tanmay Upasani" userId="7cb10240c6a07bba" providerId="Windows Live" clId="Web-{91C02FC6-10C6-89BD-AF4C-6EF2FBB82D0A}" dt="2024-07-10T04:16:46.327" v="1045"/>
          <ac:spMkLst>
            <pc:docMk/>
            <pc:sldMk cId="1760726688" sldId="268"/>
            <ac:spMk id="3" creationId="{D3DF817E-7F2E-33AA-4604-592EA4502475}"/>
          </ac:spMkLst>
        </pc:spChg>
        <pc:spChg chg="add del mod">
          <ac:chgData name="Tanmay Upasani" userId="7cb10240c6a07bba" providerId="Windows Live" clId="Web-{91C02FC6-10C6-89BD-AF4C-6EF2FBB82D0A}" dt="2024-07-10T04:18:09.861" v="1052"/>
          <ac:spMkLst>
            <pc:docMk/>
            <pc:sldMk cId="1760726688" sldId="268"/>
            <ac:spMk id="4" creationId="{15A640B2-741C-2BDE-4112-7B281324FDD9}"/>
          </ac:spMkLst>
        </pc:spChg>
        <pc:spChg chg="add mod">
          <ac:chgData name="Tanmay Upasani" userId="7cb10240c6a07bba" providerId="Windows Live" clId="Web-{91C02FC6-10C6-89BD-AF4C-6EF2FBB82D0A}" dt="2024-07-10T04:21:49.542" v="1140" actId="1076"/>
          <ac:spMkLst>
            <pc:docMk/>
            <pc:sldMk cId="1760726688" sldId="268"/>
            <ac:spMk id="5" creationId="{18EFD391-3E7B-DAE9-1E4D-5969DA8BAD20}"/>
          </ac:spMkLst>
        </pc:spChg>
        <pc:picChg chg="mod">
          <ac:chgData name="Tanmay Upasani" userId="7cb10240c6a07bba" providerId="Windows Live" clId="Web-{91C02FC6-10C6-89BD-AF4C-6EF2FBB82D0A}" dt="2024-07-10T04:18:12.533" v="1053" actId="1076"/>
          <ac:picMkLst>
            <pc:docMk/>
            <pc:sldMk cId="1760726688" sldId="268"/>
            <ac:picMk id="2" creationId="{F06F886D-6A2F-4826-A084-983361C2AA3C}"/>
          </ac:picMkLst>
        </pc:picChg>
      </pc:sldChg>
      <pc:sldChg chg="addSp modSp add">
        <pc:chgData name="Tanmay Upasani" userId="7cb10240c6a07bba" providerId="Windows Live" clId="Web-{91C02FC6-10C6-89BD-AF4C-6EF2FBB82D0A}" dt="2024-07-10T04:28:43.463" v="1302" actId="1076"/>
        <pc:sldMkLst>
          <pc:docMk/>
          <pc:sldMk cId="3623831612" sldId="269"/>
        </pc:sldMkLst>
        <pc:spChg chg="add mod">
          <ac:chgData name="Tanmay Upasani" userId="7cb10240c6a07bba" providerId="Windows Live" clId="Web-{91C02FC6-10C6-89BD-AF4C-6EF2FBB82D0A}" dt="2024-07-10T04:28:40.213" v="1301" actId="1076"/>
          <ac:spMkLst>
            <pc:docMk/>
            <pc:sldMk cId="3623831612" sldId="269"/>
            <ac:spMk id="3" creationId="{8339631E-2818-0701-6F52-C5CCD40396AC}"/>
          </ac:spMkLst>
        </pc:spChg>
        <pc:picChg chg="mod">
          <ac:chgData name="Tanmay Upasani" userId="7cb10240c6a07bba" providerId="Windows Live" clId="Web-{91C02FC6-10C6-89BD-AF4C-6EF2FBB82D0A}" dt="2024-07-10T04:28:43.463" v="1302" actId="1076"/>
          <ac:picMkLst>
            <pc:docMk/>
            <pc:sldMk cId="3623831612" sldId="269"/>
            <ac:picMk id="2" creationId="{3BF81D1A-E404-449A-95F7-8BDD6521B31F}"/>
          </ac:picMkLst>
        </pc:picChg>
      </pc:sldChg>
      <pc:sldChg chg="addSp modSp add">
        <pc:chgData name="Tanmay Upasani" userId="7cb10240c6a07bba" providerId="Windows Live" clId="Web-{91C02FC6-10C6-89BD-AF4C-6EF2FBB82D0A}" dt="2024-07-10T04:37:49.032" v="1483" actId="20577"/>
        <pc:sldMkLst>
          <pc:docMk/>
          <pc:sldMk cId="883669736" sldId="270"/>
        </pc:sldMkLst>
        <pc:spChg chg="add mod">
          <ac:chgData name="Tanmay Upasani" userId="7cb10240c6a07bba" providerId="Windows Live" clId="Web-{91C02FC6-10C6-89BD-AF4C-6EF2FBB82D0A}" dt="2024-07-10T04:37:49.032" v="1483" actId="20577"/>
          <ac:spMkLst>
            <pc:docMk/>
            <pc:sldMk cId="883669736" sldId="270"/>
            <ac:spMk id="3" creationId="{2EE89A06-E076-A31C-AAA9-E851F620EB3E}"/>
          </ac:spMkLst>
        </pc:spChg>
        <pc:picChg chg="mod">
          <ac:chgData name="Tanmay Upasani" userId="7cb10240c6a07bba" providerId="Windows Live" clId="Web-{91C02FC6-10C6-89BD-AF4C-6EF2FBB82D0A}" dt="2024-07-10T04:29:09.013" v="1303" actId="1076"/>
          <ac:picMkLst>
            <pc:docMk/>
            <pc:sldMk cId="883669736" sldId="270"/>
            <ac:picMk id="2" creationId="{1E1FCD6D-7C5B-4BEF-8C6E-4B1E9950F193}"/>
          </ac:picMkLst>
        </pc:picChg>
      </pc:sldChg>
      <pc:sldChg chg="addSp modSp add">
        <pc:chgData name="Tanmay Upasani" userId="7cb10240c6a07bba" providerId="Windows Live" clId="Web-{91C02FC6-10C6-89BD-AF4C-6EF2FBB82D0A}" dt="2024-07-10T04:43:15.076" v="1551" actId="14100"/>
        <pc:sldMkLst>
          <pc:docMk/>
          <pc:sldMk cId="759619499" sldId="271"/>
        </pc:sldMkLst>
        <pc:spChg chg="add mod">
          <ac:chgData name="Tanmay Upasani" userId="7cb10240c6a07bba" providerId="Windows Live" clId="Web-{91C02FC6-10C6-89BD-AF4C-6EF2FBB82D0A}" dt="2024-07-10T04:43:15.076" v="1551" actId="14100"/>
          <ac:spMkLst>
            <pc:docMk/>
            <pc:sldMk cId="759619499" sldId="271"/>
            <ac:spMk id="3" creationId="{C1077FFB-B79A-9BF9-15CE-8CA4859D17D3}"/>
          </ac:spMkLst>
        </pc:spChg>
        <pc:picChg chg="mod">
          <ac:chgData name="Tanmay Upasani" userId="7cb10240c6a07bba" providerId="Windows Live" clId="Web-{91C02FC6-10C6-89BD-AF4C-6EF2FBB82D0A}" dt="2024-07-10T04:43:06.310" v="1549" actId="1076"/>
          <ac:picMkLst>
            <pc:docMk/>
            <pc:sldMk cId="759619499" sldId="271"/>
            <ac:picMk id="2" creationId="{3F149CF1-3CA8-4547-A0FB-439FB8A32DFD}"/>
          </ac:picMkLst>
        </pc:picChg>
      </pc:sldChg>
      <pc:sldChg chg="addSp delSp modSp add">
        <pc:chgData name="Tanmay Upasani" userId="7cb10240c6a07bba" providerId="Windows Live" clId="Web-{91C02FC6-10C6-89BD-AF4C-6EF2FBB82D0A}" dt="2024-07-10T04:48:04.649" v="1676" actId="20577"/>
        <pc:sldMkLst>
          <pc:docMk/>
          <pc:sldMk cId="724375025" sldId="272"/>
        </pc:sldMkLst>
        <pc:spChg chg="add mod">
          <ac:chgData name="Tanmay Upasani" userId="7cb10240c6a07bba" providerId="Windows Live" clId="Web-{91C02FC6-10C6-89BD-AF4C-6EF2FBB82D0A}" dt="2024-07-10T04:48:04.649" v="1676" actId="20577"/>
          <ac:spMkLst>
            <pc:docMk/>
            <pc:sldMk cId="724375025" sldId="272"/>
            <ac:spMk id="3" creationId="{3F5FF0B1-D84A-E016-61D1-837D11DD639F}"/>
          </ac:spMkLst>
        </pc:spChg>
        <pc:graphicFrameChg chg="add del mod modGraphic">
          <ac:chgData name="Tanmay Upasani" userId="7cb10240c6a07bba" providerId="Windows Live" clId="Web-{91C02FC6-10C6-89BD-AF4C-6EF2FBB82D0A}" dt="2024-07-10T04:47:06.616" v="1611"/>
          <ac:graphicFrameMkLst>
            <pc:docMk/>
            <pc:sldMk cId="724375025" sldId="272"/>
            <ac:graphicFrameMk id="5" creationId="{C4234FC3-27A6-507A-AAE9-71B1CCD85072}"/>
          </ac:graphicFrameMkLst>
        </pc:graphicFrameChg>
        <pc:graphicFrameChg chg="add del mod">
          <ac:chgData name="Tanmay Upasani" userId="7cb10240c6a07bba" providerId="Windows Live" clId="Web-{91C02FC6-10C6-89BD-AF4C-6EF2FBB82D0A}" dt="2024-07-10T04:47:11.444" v="1613"/>
          <ac:graphicFrameMkLst>
            <pc:docMk/>
            <pc:sldMk cId="724375025" sldId="272"/>
            <ac:graphicFrameMk id="7" creationId="{0E75147E-639F-2935-800A-615B447F7372}"/>
          </ac:graphicFrameMkLst>
        </pc:graphicFrameChg>
        <pc:picChg chg="mod">
          <ac:chgData name="Tanmay Upasani" userId="7cb10240c6a07bba" providerId="Windows Live" clId="Web-{91C02FC6-10C6-89BD-AF4C-6EF2FBB82D0A}" dt="2024-07-10T04:45:39.519" v="1552" actId="1076"/>
          <ac:picMkLst>
            <pc:docMk/>
            <pc:sldMk cId="724375025" sldId="272"/>
            <ac:picMk id="2" creationId="{8453297B-B710-4C4B-9914-F40039110B2F}"/>
          </ac:picMkLst>
        </pc:picChg>
      </pc:sldChg>
      <pc:sldChg chg="addSp modSp add">
        <pc:chgData name="Tanmay Upasani" userId="7cb10240c6a07bba" providerId="Windows Live" clId="Web-{91C02FC6-10C6-89BD-AF4C-6EF2FBB82D0A}" dt="2024-07-10T04:52:32.600" v="1769" actId="1076"/>
        <pc:sldMkLst>
          <pc:docMk/>
          <pc:sldMk cId="3287995695" sldId="273"/>
        </pc:sldMkLst>
        <pc:spChg chg="add mod">
          <ac:chgData name="Tanmay Upasani" userId="7cb10240c6a07bba" providerId="Windows Live" clId="Web-{91C02FC6-10C6-89BD-AF4C-6EF2FBB82D0A}" dt="2024-07-10T04:52:25.240" v="1768" actId="20577"/>
          <ac:spMkLst>
            <pc:docMk/>
            <pc:sldMk cId="3287995695" sldId="273"/>
            <ac:spMk id="3" creationId="{95EA220B-62E8-4EE6-5FBC-1241318F9419}"/>
          </ac:spMkLst>
        </pc:spChg>
        <pc:picChg chg="mod">
          <ac:chgData name="Tanmay Upasani" userId="7cb10240c6a07bba" providerId="Windows Live" clId="Web-{91C02FC6-10C6-89BD-AF4C-6EF2FBB82D0A}" dt="2024-07-10T04:52:32.600" v="1769" actId="1076"/>
          <ac:picMkLst>
            <pc:docMk/>
            <pc:sldMk cId="3287995695" sldId="273"/>
            <ac:picMk id="2" creationId="{28D74606-4A18-4993-96D8-A197764A67E7}"/>
          </ac:picMkLst>
        </pc:picChg>
      </pc:sldChg>
      <pc:sldChg chg="addSp modSp add">
        <pc:chgData name="Tanmay Upasani" userId="7cb10240c6a07bba" providerId="Windows Live" clId="Web-{91C02FC6-10C6-89BD-AF4C-6EF2FBB82D0A}" dt="2024-07-10T04:54:59.140" v="1873" actId="1076"/>
        <pc:sldMkLst>
          <pc:docMk/>
          <pc:sldMk cId="3820559522" sldId="274"/>
        </pc:sldMkLst>
        <pc:spChg chg="add mod">
          <ac:chgData name="Tanmay Upasani" userId="7cb10240c6a07bba" providerId="Windows Live" clId="Web-{91C02FC6-10C6-89BD-AF4C-6EF2FBB82D0A}" dt="2024-07-10T04:54:56.546" v="1872" actId="1076"/>
          <ac:spMkLst>
            <pc:docMk/>
            <pc:sldMk cId="3820559522" sldId="274"/>
            <ac:spMk id="3" creationId="{D839109C-2571-3B66-07FB-27A212328770}"/>
          </ac:spMkLst>
        </pc:spChg>
        <pc:picChg chg="mod">
          <ac:chgData name="Tanmay Upasani" userId="7cb10240c6a07bba" providerId="Windows Live" clId="Web-{91C02FC6-10C6-89BD-AF4C-6EF2FBB82D0A}" dt="2024-07-10T04:54:59.140" v="1873" actId="1076"/>
          <ac:picMkLst>
            <pc:docMk/>
            <pc:sldMk cId="3820559522" sldId="274"/>
            <ac:picMk id="2" creationId="{826689B0-7465-4078-8B58-6818FC561830}"/>
          </ac:picMkLst>
        </pc:picChg>
      </pc:sldChg>
      <pc:sldChg chg="addSp delSp modSp new mod modClrScheme chgLayout">
        <pc:chgData name="Tanmay Upasani" userId="7cb10240c6a07bba" providerId="Windows Live" clId="Web-{91C02FC6-10C6-89BD-AF4C-6EF2FBB82D0A}" dt="2024-07-10T04:55:31.782" v="1876" actId="1076"/>
        <pc:sldMkLst>
          <pc:docMk/>
          <pc:sldMk cId="2298806829" sldId="275"/>
        </pc:sldMkLst>
        <pc:spChg chg="del mod">
          <ac:chgData name="Tanmay Upasani" userId="7cb10240c6a07bba" providerId="Windows Live" clId="Web-{91C02FC6-10C6-89BD-AF4C-6EF2FBB82D0A}" dt="2024-07-10T04:55:18.125" v="1875"/>
          <ac:spMkLst>
            <pc:docMk/>
            <pc:sldMk cId="2298806829" sldId="275"/>
            <ac:spMk id="2" creationId="{AEBDE9FD-1B72-1AF5-940B-43AFC3C7F043}"/>
          </ac:spMkLst>
        </pc:spChg>
        <pc:spChg chg="del">
          <ac:chgData name="Tanmay Upasani" userId="7cb10240c6a07bba" providerId="Windows Live" clId="Web-{91C02FC6-10C6-89BD-AF4C-6EF2FBB82D0A}" dt="2024-07-10T03:08:40.605" v="40"/>
          <ac:spMkLst>
            <pc:docMk/>
            <pc:sldMk cId="2298806829" sldId="275"/>
            <ac:spMk id="3" creationId="{35213C69-7FCF-A9F4-CFA9-9A2F86CAC460}"/>
          </ac:spMkLst>
        </pc:spChg>
        <pc:picChg chg="add mod ord">
          <ac:chgData name="Tanmay Upasani" userId="7cb10240c6a07bba" providerId="Windows Live" clId="Web-{91C02FC6-10C6-89BD-AF4C-6EF2FBB82D0A}" dt="2024-07-10T04:55:18.125" v="1875"/>
          <ac:picMkLst>
            <pc:docMk/>
            <pc:sldMk cId="2298806829" sldId="275"/>
            <ac:picMk id="4" creationId="{2308EF59-DF92-679A-708F-AD73C0C35904}"/>
          </ac:picMkLst>
        </pc:picChg>
        <pc:picChg chg="add mod">
          <ac:chgData name="Tanmay Upasani" userId="7cb10240c6a07bba" providerId="Windows Live" clId="Web-{91C02FC6-10C6-89BD-AF4C-6EF2FBB82D0A}" dt="2024-07-10T04:55:31.782" v="1876" actId="1076"/>
          <ac:picMkLst>
            <pc:docMk/>
            <pc:sldMk cId="2298806829" sldId="275"/>
            <ac:picMk id="5" creationId="{0CDA1079-C7AA-063C-E036-51A1ECCAB0B7}"/>
          </ac:picMkLst>
        </pc:picChg>
        <pc:picChg chg="add mod">
          <ac:chgData name="Tanmay Upasani" userId="7cb10240c6a07bba" providerId="Windows Live" clId="Web-{91C02FC6-10C6-89BD-AF4C-6EF2FBB82D0A}" dt="2024-07-10T03:08:57.668" v="47" actId="1076"/>
          <ac:picMkLst>
            <pc:docMk/>
            <pc:sldMk cId="2298806829" sldId="275"/>
            <ac:picMk id="6" creationId="{622CD778-0FAA-6DB4-C06D-D6CC3838111F}"/>
          </ac:picMkLst>
        </pc:picChg>
      </pc:sldChg>
      <pc:sldChg chg="addSp modSp add">
        <pc:chgData name="Tanmay Upasani" userId="7cb10240c6a07bba" providerId="Windows Live" clId="Web-{91C02FC6-10C6-89BD-AF4C-6EF2FBB82D0A}" dt="2024-07-10T03:46:00.836" v="394" actId="1076"/>
        <pc:sldMkLst>
          <pc:docMk/>
          <pc:sldMk cId="1285978296" sldId="276"/>
        </pc:sldMkLst>
        <pc:spChg chg="add mod">
          <ac:chgData name="Tanmay Upasani" userId="7cb10240c6a07bba" providerId="Windows Live" clId="Web-{91C02FC6-10C6-89BD-AF4C-6EF2FBB82D0A}" dt="2024-07-10T03:46:00.836" v="394" actId="1076"/>
          <ac:spMkLst>
            <pc:docMk/>
            <pc:sldMk cId="1285978296" sldId="276"/>
            <ac:spMk id="3" creationId="{0C29CABB-99B9-BCCA-F741-6ACE1BB3EAC8}"/>
          </ac:spMkLst>
        </pc:spChg>
        <pc:picChg chg="mod">
          <ac:chgData name="Tanmay Upasani" userId="7cb10240c6a07bba" providerId="Windows Live" clId="Web-{91C02FC6-10C6-89BD-AF4C-6EF2FBB82D0A}" dt="2024-07-10T03:45:56.570" v="393" actId="1076"/>
          <ac:picMkLst>
            <pc:docMk/>
            <pc:sldMk cId="1285978296" sldId="276"/>
            <ac:picMk id="2" creationId="{3B96FDA0-D1A3-4AF8-8C63-B7F4A1458F22}"/>
          </ac:picMkLst>
        </pc:picChg>
      </pc:sldChg>
      <pc:sldChg chg="addSp modSp new mod modClrScheme chgLayout">
        <pc:chgData name="Tanmay Upasani" userId="7cb10240c6a07bba" providerId="Windows Live" clId="Web-{91C02FC6-10C6-89BD-AF4C-6EF2FBB82D0A}" dt="2024-07-10T05:01:23.547" v="2253" actId="1076"/>
        <pc:sldMkLst>
          <pc:docMk/>
          <pc:sldMk cId="493006154" sldId="277"/>
        </pc:sldMkLst>
        <pc:spChg chg="add mod">
          <ac:chgData name="Tanmay Upasani" userId="7cb10240c6a07bba" providerId="Windows Live" clId="Web-{91C02FC6-10C6-89BD-AF4C-6EF2FBB82D0A}" dt="2024-07-10T05:01:18.156" v="2252" actId="1076"/>
          <ac:spMkLst>
            <pc:docMk/>
            <pc:sldMk cId="493006154" sldId="277"/>
            <ac:spMk id="2" creationId="{51BC3EB5-5CFC-6E12-9A1E-9BED10AA34A0}"/>
          </ac:spMkLst>
        </pc:spChg>
        <pc:spChg chg="add mod">
          <ac:chgData name="Tanmay Upasani" userId="7cb10240c6a07bba" providerId="Windows Live" clId="Web-{91C02FC6-10C6-89BD-AF4C-6EF2FBB82D0A}" dt="2024-07-10T05:01:23.547" v="2253" actId="1076"/>
          <ac:spMkLst>
            <pc:docMk/>
            <pc:sldMk cId="493006154" sldId="277"/>
            <ac:spMk id="3" creationId="{1F628497-AE42-E687-A033-4AE72BF555E0}"/>
          </ac:spMkLst>
        </pc:spChg>
      </pc:sldChg>
    </pc:docChg>
  </pc:docChgLst>
  <pc:docChgLst>
    <pc:chgData name="Tanmay Upasani" userId="7cb10240c6a07bba" providerId="Windows Live" clId="Web-{CE4FE94D-5B72-B4FE-C2D2-11237B876C6D}"/>
    <pc:docChg chg="addSld delSld modSld sldOrd">
      <pc:chgData name="Tanmay Upasani" userId="7cb10240c6a07bba" providerId="Windows Live" clId="Web-{CE4FE94D-5B72-B4FE-C2D2-11237B876C6D}" dt="2024-07-10T15:59:43.884" v="581" actId="20577"/>
      <pc:docMkLst>
        <pc:docMk/>
      </pc:docMkLst>
      <pc:sldChg chg="modSp">
        <pc:chgData name="Tanmay Upasani" userId="7cb10240c6a07bba" providerId="Windows Live" clId="Web-{CE4FE94D-5B72-B4FE-C2D2-11237B876C6D}" dt="2024-07-10T15:48:19.035" v="435" actId="20577"/>
        <pc:sldMkLst>
          <pc:docMk/>
          <pc:sldMk cId="3578573694" sldId="258"/>
        </pc:sldMkLst>
        <pc:spChg chg="mod">
          <ac:chgData name="Tanmay Upasani" userId="7cb10240c6a07bba" providerId="Windows Live" clId="Web-{CE4FE94D-5B72-B4FE-C2D2-11237B876C6D}" dt="2024-07-10T15:48:19.035" v="435" actId="20577"/>
          <ac:spMkLst>
            <pc:docMk/>
            <pc:sldMk cId="3578573694" sldId="258"/>
            <ac:spMk id="3" creationId="{8F9484C5-03AC-8F89-8356-AD0FE6E14EFD}"/>
          </ac:spMkLst>
        </pc:spChg>
      </pc:sldChg>
      <pc:sldChg chg="addSp modSp">
        <pc:chgData name="Tanmay Upasani" userId="7cb10240c6a07bba" providerId="Windows Live" clId="Web-{CE4FE94D-5B72-B4FE-C2D2-11237B876C6D}" dt="2024-07-10T15:53:58.389" v="549" actId="20577"/>
        <pc:sldMkLst>
          <pc:docMk/>
          <pc:sldMk cId="2298806829" sldId="275"/>
        </pc:sldMkLst>
        <pc:spChg chg="add mod">
          <ac:chgData name="Tanmay Upasani" userId="7cb10240c6a07bba" providerId="Windows Live" clId="Web-{CE4FE94D-5B72-B4FE-C2D2-11237B876C6D}" dt="2024-07-10T15:53:58.389" v="549" actId="20577"/>
          <ac:spMkLst>
            <pc:docMk/>
            <pc:sldMk cId="2298806829" sldId="275"/>
            <ac:spMk id="2" creationId="{C5313D5A-0793-EA3B-0FFC-D0C474E3D770}"/>
          </ac:spMkLst>
        </pc:spChg>
      </pc:sldChg>
      <pc:sldChg chg="modSp ord">
        <pc:chgData name="Tanmay Upasani" userId="7cb10240c6a07bba" providerId="Windows Live" clId="Web-{CE4FE94D-5B72-B4FE-C2D2-11237B876C6D}" dt="2024-07-10T15:59:43.884" v="581" actId="20577"/>
        <pc:sldMkLst>
          <pc:docMk/>
          <pc:sldMk cId="493006154" sldId="277"/>
        </pc:sldMkLst>
        <pc:spChg chg="mod">
          <ac:chgData name="Tanmay Upasani" userId="7cb10240c6a07bba" providerId="Windows Live" clId="Web-{CE4FE94D-5B72-B4FE-C2D2-11237B876C6D}" dt="2024-07-10T15:59:43.884" v="581" actId="20577"/>
          <ac:spMkLst>
            <pc:docMk/>
            <pc:sldMk cId="493006154" sldId="277"/>
            <ac:spMk id="3" creationId="{1F628497-AE42-E687-A033-4AE72BF555E0}"/>
          </ac:spMkLst>
        </pc:spChg>
      </pc:sldChg>
      <pc:sldChg chg="delSp new del mod modClrScheme chgLayout">
        <pc:chgData name="Tanmay Upasani" userId="7cb10240c6a07bba" providerId="Windows Live" clId="Web-{CE4FE94D-5B72-B4FE-C2D2-11237B876C6D}" dt="2024-07-10T15:40:35.223" v="4"/>
        <pc:sldMkLst>
          <pc:docMk/>
          <pc:sldMk cId="2062951665" sldId="278"/>
        </pc:sldMkLst>
        <pc:spChg chg="del">
          <ac:chgData name="Tanmay Upasani" userId="7cb10240c6a07bba" providerId="Windows Live" clId="Web-{CE4FE94D-5B72-B4FE-C2D2-11237B876C6D}" dt="2024-07-10T15:40:14.942" v="2"/>
          <ac:spMkLst>
            <pc:docMk/>
            <pc:sldMk cId="2062951665" sldId="278"/>
            <ac:spMk id="2" creationId="{CEEC1F4A-2C4B-6A56-BE9C-5A2AB6115AD6}"/>
          </ac:spMkLst>
        </pc:spChg>
        <pc:spChg chg="del">
          <ac:chgData name="Tanmay Upasani" userId="7cb10240c6a07bba" providerId="Windows Live" clId="Web-{CE4FE94D-5B72-B4FE-C2D2-11237B876C6D}" dt="2024-07-10T15:40:14.942" v="2"/>
          <ac:spMkLst>
            <pc:docMk/>
            <pc:sldMk cId="2062951665" sldId="278"/>
            <ac:spMk id="3" creationId="{D768FD97-F1A9-742B-A6BF-0DC12E2F0E23}"/>
          </ac:spMkLst>
        </pc:spChg>
      </pc:sldChg>
      <pc:sldChg chg="addSp modSp add">
        <pc:chgData name="Tanmay Upasani" userId="7cb10240c6a07bba" providerId="Windows Live" clId="Web-{CE4FE94D-5B72-B4FE-C2D2-11237B876C6D}" dt="2024-07-10T15:42:59.369" v="165" actId="1076"/>
        <pc:sldMkLst>
          <pc:docMk/>
          <pc:sldMk cId="4025621663" sldId="279"/>
        </pc:sldMkLst>
        <pc:spChg chg="add mod">
          <ac:chgData name="Tanmay Upasani" userId="7cb10240c6a07bba" providerId="Windows Live" clId="Web-{CE4FE94D-5B72-B4FE-C2D2-11237B876C6D}" dt="2024-07-10T15:42:53.384" v="164" actId="1076"/>
          <ac:spMkLst>
            <pc:docMk/>
            <pc:sldMk cId="4025621663" sldId="279"/>
            <ac:spMk id="3" creationId="{690A3A6F-77E7-1CE5-F5F3-3BA2E1D9BB97}"/>
          </ac:spMkLst>
        </pc:spChg>
        <pc:picChg chg="mod">
          <ac:chgData name="Tanmay Upasani" userId="7cb10240c6a07bba" providerId="Windows Live" clId="Web-{CE4FE94D-5B72-B4FE-C2D2-11237B876C6D}" dt="2024-07-10T15:42:59.369" v="165" actId="1076"/>
          <ac:picMkLst>
            <pc:docMk/>
            <pc:sldMk cId="4025621663" sldId="279"/>
            <ac:picMk id="2" creationId="{485918C3-7421-41E1-B236-A3A0695C2701}"/>
          </ac:picMkLst>
        </pc:picChg>
      </pc:sldChg>
    </pc:docChg>
  </pc:docChgLst>
  <pc:docChgLst>
    <pc:chgData name="Tanmay Upasani" userId="7cb10240c6a07bba" providerId="Windows Live" clId="Web-{7C885A85-3CA2-3F11-B4F4-441FB941C1A3}"/>
    <pc:docChg chg="modSld">
      <pc:chgData name="Tanmay Upasani" userId="7cb10240c6a07bba" providerId="Windows Live" clId="Web-{7C885A85-3CA2-3F11-B4F4-441FB941C1A3}" dt="2024-07-09T12:21:15.511" v="1" actId="20577"/>
      <pc:docMkLst>
        <pc:docMk/>
      </pc:docMkLst>
      <pc:sldChg chg="modSp">
        <pc:chgData name="Tanmay Upasani" userId="7cb10240c6a07bba" providerId="Windows Live" clId="Web-{7C885A85-3CA2-3F11-B4F4-441FB941C1A3}" dt="2024-07-09T12:21:15.511" v="1" actId="20577"/>
        <pc:sldMkLst>
          <pc:docMk/>
          <pc:sldMk cId="109857222" sldId="256"/>
        </pc:sldMkLst>
        <pc:spChg chg="mod">
          <ac:chgData name="Tanmay Upasani" userId="7cb10240c6a07bba" providerId="Windows Live" clId="Web-{7C885A85-3CA2-3F11-B4F4-441FB941C1A3}" dt="2024-07-09T12:21:15.511" v="1" actId="20577"/>
          <ac:spMkLst>
            <pc:docMk/>
            <pc:sldMk cId="109857222" sldId="256"/>
            <ac:spMk id="3" creationId="{00000000-0000-0000-0000-000000000000}"/>
          </ac:spMkLst>
        </pc:spChg>
      </pc:sldChg>
      <pc:sldChg chg="modSp">
        <pc:chgData name="Tanmay Upasani" userId="7cb10240c6a07bba" providerId="Windows Live" clId="Web-{7C885A85-3CA2-3F11-B4F4-441FB941C1A3}" dt="2024-07-09T12:21:01.510" v="0" actId="20577"/>
        <pc:sldMkLst>
          <pc:docMk/>
          <pc:sldMk cId="3578573694" sldId="258"/>
        </pc:sldMkLst>
        <pc:spChg chg="mod">
          <ac:chgData name="Tanmay Upasani" userId="7cb10240c6a07bba" providerId="Windows Live" clId="Web-{7C885A85-3CA2-3F11-B4F4-441FB941C1A3}" dt="2024-07-09T12:21:01.510" v="0" actId="20577"/>
          <ac:spMkLst>
            <pc:docMk/>
            <pc:sldMk cId="3578573694" sldId="258"/>
            <ac:spMk id="3" creationId="{8F9484C5-03AC-8F89-8356-AD0FE6E14EFD}"/>
          </ac:spMkLst>
        </pc:spChg>
      </pc:sldChg>
    </pc:docChg>
  </pc:docChgLst>
  <pc:docChgLst>
    <pc:chgData name="Tanmay Upasani" userId="7cb10240c6a07bba" providerId="Windows Live" clId="Web-{80670FC9-4F97-DDBF-4D94-5D843492C760}"/>
    <pc:docChg chg="addSld delSld modSld sldOrd">
      <pc:chgData name="Tanmay Upasani" userId="7cb10240c6a07bba" providerId="Windows Live" clId="Web-{80670FC9-4F97-DDBF-4D94-5D843492C760}" dt="2024-07-09T18:47:20.568" v="184" actId="1076"/>
      <pc:docMkLst>
        <pc:docMk/>
      </pc:docMkLst>
      <pc:sldChg chg="new del">
        <pc:chgData name="Tanmay Upasani" userId="7cb10240c6a07bba" providerId="Windows Live" clId="Web-{80670FC9-4F97-DDBF-4D94-5D843492C760}" dt="2024-07-09T18:08:46.843" v="2"/>
        <pc:sldMkLst>
          <pc:docMk/>
          <pc:sldMk cId="1456535270" sldId="259"/>
        </pc:sldMkLst>
      </pc:sldChg>
      <pc:sldChg chg="addSp modSp add">
        <pc:chgData name="Tanmay Upasani" userId="7cb10240c6a07bba" providerId="Windows Live" clId="Web-{80670FC9-4F97-DDBF-4D94-5D843492C760}" dt="2024-07-09T18:14:47.297" v="164" actId="14100"/>
        <pc:sldMkLst>
          <pc:docMk/>
          <pc:sldMk cId="95992585" sldId="260"/>
        </pc:sldMkLst>
        <pc:spChg chg="add mod">
          <ac:chgData name="Tanmay Upasani" userId="7cb10240c6a07bba" providerId="Windows Live" clId="Web-{80670FC9-4F97-DDBF-4D94-5D843492C760}" dt="2024-07-09T18:14:47.297" v="164" actId="14100"/>
          <ac:spMkLst>
            <pc:docMk/>
            <pc:sldMk cId="95992585" sldId="260"/>
            <ac:spMk id="3" creationId="{A68FC6F9-7067-4731-6476-770B1E407A02}"/>
          </ac:spMkLst>
        </pc:spChg>
        <pc:picChg chg="mod">
          <ac:chgData name="Tanmay Upasani" userId="7cb10240c6a07bba" providerId="Windows Live" clId="Web-{80670FC9-4F97-DDBF-4D94-5D843492C760}" dt="2024-07-09T18:12:19.875" v="10" actId="1076"/>
          <ac:picMkLst>
            <pc:docMk/>
            <pc:sldMk cId="95992585" sldId="260"/>
            <ac:picMk id="2" creationId="{E4E28997-6CB7-4963-BB88-7EF20D0FC7C4}"/>
          </ac:picMkLst>
        </pc:picChg>
      </pc:sldChg>
      <pc:sldChg chg="new del ord">
        <pc:chgData name="Tanmay Upasani" userId="7cb10240c6a07bba" providerId="Windows Live" clId="Web-{80670FC9-4F97-DDBF-4D94-5D843492C760}" dt="2024-07-09T18:44:01.846" v="173"/>
        <pc:sldMkLst>
          <pc:docMk/>
          <pc:sldMk cId="1684733047" sldId="261"/>
        </pc:sldMkLst>
      </pc:sldChg>
      <pc:sldChg chg="modSp add">
        <pc:chgData name="Tanmay Upasani" userId="7cb10240c6a07bba" providerId="Windows Live" clId="Web-{80670FC9-4F97-DDBF-4D94-5D843492C760}" dt="2024-07-09T18:42:53.236" v="168" actId="14100"/>
        <pc:sldMkLst>
          <pc:docMk/>
          <pc:sldMk cId="2947909874" sldId="262"/>
        </pc:sldMkLst>
        <pc:picChg chg="mod">
          <ac:chgData name="Tanmay Upasani" userId="7cb10240c6a07bba" providerId="Windows Live" clId="Web-{80670FC9-4F97-DDBF-4D94-5D843492C760}" dt="2024-07-09T18:42:53.236" v="168" actId="14100"/>
          <ac:picMkLst>
            <pc:docMk/>
            <pc:sldMk cId="2947909874" sldId="262"/>
            <ac:picMk id="2" creationId="{23435895-5718-484F-9A3E-DB1A7CAB80DA}"/>
          </ac:picMkLst>
        </pc:picChg>
      </pc:sldChg>
      <pc:sldChg chg="modSp add">
        <pc:chgData name="Tanmay Upasani" userId="7cb10240c6a07bba" providerId="Windows Live" clId="Web-{80670FC9-4F97-DDBF-4D94-5D843492C760}" dt="2024-07-09T18:43:54.862" v="172" actId="1076"/>
        <pc:sldMkLst>
          <pc:docMk/>
          <pc:sldMk cId="3291124842" sldId="263"/>
        </pc:sldMkLst>
        <pc:picChg chg="mod">
          <ac:chgData name="Tanmay Upasani" userId="7cb10240c6a07bba" providerId="Windows Live" clId="Web-{80670FC9-4F97-DDBF-4D94-5D843492C760}" dt="2024-07-09T18:43:54.862" v="172" actId="1076"/>
          <ac:picMkLst>
            <pc:docMk/>
            <pc:sldMk cId="3291124842" sldId="263"/>
            <ac:picMk id="2" creationId="{72851020-183C-452B-8168-6D9487ECC636}"/>
          </ac:picMkLst>
        </pc:picChg>
      </pc:sldChg>
      <pc:sldChg chg="new ord">
        <pc:chgData name="Tanmay Upasani" userId="7cb10240c6a07bba" providerId="Windows Live" clId="Web-{80670FC9-4F97-DDBF-4D94-5D843492C760}" dt="2024-07-09T18:46:28.129" v="180"/>
        <pc:sldMkLst>
          <pc:docMk/>
          <pc:sldMk cId="550318894" sldId="264"/>
        </pc:sldMkLst>
      </pc:sldChg>
      <pc:sldChg chg="modSp add">
        <pc:chgData name="Tanmay Upasani" userId="7cb10240c6a07bba" providerId="Windows Live" clId="Web-{80670FC9-4F97-DDBF-4D94-5D843492C760}" dt="2024-07-09T18:45:43.394" v="179" actId="1076"/>
        <pc:sldMkLst>
          <pc:docMk/>
          <pc:sldMk cId="3493851172" sldId="265"/>
        </pc:sldMkLst>
        <pc:picChg chg="mod">
          <ac:chgData name="Tanmay Upasani" userId="7cb10240c6a07bba" providerId="Windows Live" clId="Web-{80670FC9-4F97-DDBF-4D94-5D843492C760}" dt="2024-07-09T18:45:43.394" v="179" actId="1076"/>
          <ac:picMkLst>
            <pc:docMk/>
            <pc:sldMk cId="3493851172" sldId="265"/>
            <ac:picMk id="2" creationId="{A99A99F8-6A00-46B5-84DD-1B0650CC570A}"/>
          </ac:picMkLst>
        </pc:picChg>
      </pc:sldChg>
      <pc:sldChg chg="modSp add">
        <pc:chgData name="Tanmay Upasani" userId="7cb10240c6a07bba" providerId="Windows Live" clId="Web-{80670FC9-4F97-DDBF-4D94-5D843492C760}" dt="2024-07-09T18:47:20.568" v="184" actId="1076"/>
        <pc:sldMkLst>
          <pc:docMk/>
          <pc:sldMk cId="3432554136" sldId="266"/>
        </pc:sldMkLst>
        <pc:picChg chg="mod">
          <ac:chgData name="Tanmay Upasani" userId="7cb10240c6a07bba" providerId="Windows Live" clId="Web-{80670FC9-4F97-DDBF-4D94-5D843492C760}" dt="2024-07-09T18:47:20.568" v="184" actId="1076"/>
          <ac:picMkLst>
            <pc:docMk/>
            <pc:sldMk cId="3432554136" sldId="266"/>
            <ac:picMk id="2" creationId="{8836CCF8-0660-4C52-9626-22E3C7251DB8}"/>
          </ac:picMkLst>
        </pc:picChg>
      </pc:sldChg>
    </pc:docChg>
  </pc:docChgLst>
  <pc:docChgLst>
    <pc:chgData name="Tanmay Upasani" userId="7cb10240c6a07bba" providerId="Windows Live" clId="Web-{D215A5BB-F34F-74A5-1A71-135CB41E1948}"/>
    <pc:docChg chg="addSld modSld addMainMaster delMainMaster">
      <pc:chgData name="Tanmay Upasani" userId="7cb10240c6a07bba" providerId="Windows Live" clId="Web-{D215A5BB-F34F-74A5-1A71-135CB41E1948}" dt="2024-07-09T07:31:36.793" v="220" actId="20577"/>
      <pc:docMkLst>
        <pc:docMk/>
      </pc:docMkLst>
      <pc:sldChg chg="modSp mod modClrScheme chgLayout">
        <pc:chgData name="Tanmay Upasani" userId="7cb10240c6a07bba" providerId="Windows Live" clId="Web-{D215A5BB-F34F-74A5-1A71-135CB41E1948}" dt="2024-07-09T06:59:11.881" v="96" actId="20577"/>
        <pc:sldMkLst>
          <pc:docMk/>
          <pc:sldMk cId="109857222" sldId="256"/>
        </pc:sldMkLst>
        <pc:spChg chg="mod ord">
          <ac:chgData name="Tanmay Upasani" userId="7cb10240c6a07bba" providerId="Windows Live" clId="Web-{D215A5BB-F34F-74A5-1A71-135CB41E1948}" dt="2024-07-09T06:58:59.739" v="95" actId="20577"/>
          <ac:spMkLst>
            <pc:docMk/>
            <pc:sldMk cId="109857222" sldId="256"/>
            <ac:spMk id="2" creationId="{00000000-0000-0000-0000-000000000000}"/>
          </ac:spMkLst>
        </pc:spChg>
        <pc:spChg chg="mod ord">
          <ac:chgData name="Tanmay Upasani" userId="7cb10240c6a07bba" providerId="Windows Live" clId="Web-{D215A5BB-F34F-74A5-1A71-135CB41E1948}" dt="2024-07-09T06:59:11.881" v="96" actId="20577"/>
          <ac:spMkLst>
            <pc:docMk/>
            <pc:sldMk cId="109857222" sldId="256"/>
            <ac:spMk id="3" creationId="{00000000-0000-0000-0000-000000000000}"/>
          </ac:spMkLst>
        </pc:spChg>
      </pc:sldChg>
      <pc:sldChg chg="modSp new mod modClrScheme chgLayout">
        <pc:chgData name="Tanmay Upasani" userId="7cb10240c6a07bba" providerId="Windows Live" clId="Web-{D215A5BB-F34F-74A5-1A71-135CB41E1948}" dt="2024-07-09T07:31:36.793" v="220" actId="20577"/>
        <pc:sldMkLst>
          <pc:docMk/>
          <pc:sldMk cId="3706838793" sldId="257"/>
        </pc:sldMkLst>
        <pc:spChg chg="mod ord">
          <ac:chgData name="Tanmay Upasani" userId="7cb10240c6a07bba" providerId="Windows Live" clId="Web-{D215A5BB-F34F-74A5-1A71-135CB41E1948}" dt="2024-07-09T07:11:09.541" v="107" actId="20577"/>
          <ac:spMkLst>
            <pc:docMk/>
            <pc:sldMk cId="3706838793" sldId="257"/>
            <ac:spMk id="2" creationId="{D494C5C3-83D4-93D0-C1C3-1869DE967FC4}"/>
          </ac:spMkLst>
        </pc:spChg>
        <pc:spChg chg="mod ord">
          <ac:chgData name="Tanmay Upasani" userId="7cb10240c6a07bba" providerId="Windows Live" clId="Web-{D215A5BB-F34F-74A5-1A71-135CB41E1948}" dt="2024-07-09T07:31:36.793" v="220" actId="20577"/>
          <ac:spMkLst>
            <pc:docMk/>
            <pc:sldMk cId="3706838793" sldId="257"/>
            <ac:spMk id="3" creationId="{C284DF16-295D-0022-9252-BA2F55E10B0B}"/>
          </ac:spMkLst>
        </pc:spChg>
        <pc:spChg chg="mod ord">
          <ac:chgData name="Tanmay Upasani" userId="7cb10240c6a07bba" providerId="Windows Live" clId="Web-{D215A5BB-F34F-74A5-1A71-135CB41E1948}" dt="2024-07-09T06:57:55.750" v="85"/>
          <ac:spMkLst>
            <pc:docMk/>
            <pc:sldMk cId="3706838793" sldId="257"/>
            <ac:spMk id="4" creationId="{38044DE5-903D-F7B8-2792-0FCAD410C5E7}"/>
          </ac:spMkLst>
        </pc:spChg>
        <pc:spChg chg="mod ord">
          <ac:chgData name="Tanmay Upasani" userId="7cb10240c6a07bba" providerId="Windows Live" clId="Web-{D215A5BB-F34F-74A5-1A71-135CB41E1948}" dt="2024-07-09T06:57:55.750" v="85"/>
          <ac:spMkLst>
            <pc:docMk/>
            <pc:sldMk cId="3706838793" sldId="257"/>
            <ac:spMk id="5" creationId="{CF16F3CB-532C-02CD-BADA-E7AD51C24D2B}"/>
          </ac:spMkLst>
        </pc:spChg>
        <pc:spChg chg="mod ord">
          <ac:chgData name="Tanmay Upasani" userId="7cb10240c6a07bba" providerId="Windows Live" clId="Web-{D215A5BB-F34F-74A5-1A71-135CB41E1948}" dt="2024-07-09T06:57:55.750" v="85"/>
          <ac:spMkLst>
            <pc:docMk/>
            <pc:sldMk cId="3706838793" sldId="257"/>
            <ac:spMk id="6" creationId="{DCCE5EAD-9CA5-2A74-5193-7E5A778F83F4}"/>
          </ac:spMkLst>
        </pc:spChg>
      </pc:sldChg>
      <pc:sldMasterChg chg="del delSldLayout">
        <pc:chgData name="Tanmay Upasani" userId="7cb10240c6a07bba" providerId="Windows Live" clId="Web-{D215A5BB-F34F-74A5-1A71-135CB41E1948}" dt="2024-07-09T06:56:31.963" v="76"/>
        <pc:sldMasterMkLst>
          <pc:docMk/>
          <pc:sldMasterMk cId="2460954070" sldId="2147483660"/>
        </pc:sldMasterMkLst>
        <pc:sldLayoutChg chg="del">
          <pc:chgData name="Tanmay Upasani" userId="7cb10240c6a07bba" providerId="Windows Live" clId="Web-{D215A5BB-F34F-74A5-1A71-135CB41E1948}" dt="2024-07-09T06:56:31.963" v="76"/>
          <pc:sldLayoutMkLst>
            <pc:docMk/>
            <pc:sldMasterMk cId="2460954070" sldId="2147483660"/>
            <pc:sldLayoutMk cId="2385387890" sldId="2147483661"/>
          </pc:sldLayoutMkLst>
        </pc:sldLayoutChg>
        <pc:sldLayoutChg chg="del">
          <pc:chgData name="Tanmay Upasani" userId="7cb10240c6a07bba" providerId="Windows Live" clId="Web-{D215A5BB-F34F-74A5-1A71-135CB41E1948}" dt="2024-07-09T06:56:31.963" v="76"/>
          <pc:sldLayoutMkLst>
            <pc:docMk/>
            <pc:sldMasterMk cId="2460954070" sldId="2147483660"/>
            <pc:sldLayoutMk cId="949138452" sldId="2147483662"/>
          </pc:sldLayoutMkLst>
        </pc:sldLayoutChg>
        <pc:sldLayoutChg chg="del">
          <pc:chgData name="Tanmay Upasani" userId="7cb10240c6a07bba" providerId="Windows Live" clId="Web-{D215A5BB-F34F-74A5-1A71-135CB41E1948}" dt="2024-07-09T06:56:31.963" v="76"/>
          <pc:sldLayoutMkLst>
            <pc:docMk/>
            <pc:sldMasterMk cId="2460954070" sldId="2147483660"/>
            <pc:sldLayoutMk cId="2591524520" sldId="2147483663"/>
          </pc:sldLayoutMkLst>
        </pc:sldLayoutChg>
        <pc:sldLayoutChg chg="del">
          <pc:chgData name="Tanmay Upasani" userId="7cb10240c6a07bba" providerId="Windows Live" clId="Web-{D215A5BB-F34F-74A5-1A71-135CB41E1948}" dt="2024-07-09T06:56:31.963" v="76"/>
          <pc:sldLayoutMkLst>
            <pc:docMk/>
            <pc:sldMasterMk cId="2460954070" sldId="2147483660"/>
            <pc:sldLayoutMk cId="1203092039" sldId="2147483664"/>
          </pc:sldLayoutMkLst>
        </pc:sldLayoutChg>
        <pc:sldLayoutChg chg="del">
          <pc:chgData name="Tanmay Upasani" userId="7cb10240c6a07bba" providerId="Windows Live" clId="Web-{D215A5BB-F34F-74A5-1A71-135CB41E1948}" dt="2024-07-09T06:56:31.963" v="76"/>
          <pc:sldLayoutMkLst>
            <pc:docMk/>
            <pc:sldMasterMk cId="2460954070" sldId="2147483660"/>
            <pc:sldLayoutMk cId="3733172339" sldId="2147483665"/>
          </pc:sldLayoutMkLst>
        </pc:sldLayoutChg>
        <pc:sldLayoutChg chg="del">
          <pc:chgData name="Tanmay Upasani" userId="7cb10240c6a07bba" providerId="Windows Live" clId="Web-{D215A5BB-F34F-74A5-1A71-135CB41E1948}" dt="2024-07-09T06:56:31.963" v="76"/>
          <pc:sldLayoutMkLst>
            <pc:docMk/>
            <pc:sldMasterMk cId="2460954070" sldId="2147483660"/>
            <pc:sldLayoutMk cId="3210312558" sldId="2147483666"/>
          </pc:sldLayoutMkLst>
        </pc:sldLayoutChg>
        <pc:sldLayoutChg chg="del">
          <pc:chgData name="Tanmay Upasani" userId="7cb10240c6a07bba" providerId="Windows Live" clId="Web-{D215A5BB-F34F-74A5-1A71-135CB41E1948}" dt="2024-07-09T06:56:31.963" v="76"/>
          <pc:sldLayoutMkLst>
            <pc:docMk/>
            <pc:sldMasterMk cId="2460954070" sldId="2147483660"/>
            <pc:sldLayoutMk cId="3146388984" sldId="2147483667"/>
          </pc:sldLayoutMkLst>
        </pc:sldLayoutChg>
        <pc:sldLayoutChg chg="del">
          <pc:chgData name="Tanmay Upasani" userId="7cb10240c6a07bba" providerId="Windows Live" clId="Web-{D215A5BB-F34F-74A5-1A71-135CB41E1948}" dt="2024-07-09T06:56:31.963" v="76"/>
          <pc:sldLayoutMkLst>
            <pc:docMk/>
            <pc:sldMasterMk cId="2460954070" sldId="2147483660"/>
            <pc:sldLayoutMk cId="3171841454" sldId="2147483668"/>
          </pc:sldLayoutMkLst>
        </pc:sldLayoutChg>
        <pc:sldLayoutChg chg="del">
          <pc:chgData name="Tanmay Upasani" userId="7cb10240c6a07bba" providerId="Windows Live" clId="Web-{D215A5BB-F34F-74A5-1A71-135CB41E1948}" dt="2024-07-09T06:56:31.963" v="76"/>
          <pc:sldLayoutMkLst>
            <pc:docMk/>
            <pc:sldMasterMk cId="2460954070" sldId="2147483660"/>
            <pc:sldLayoutMk cId="1718958274" sldId="2147483669"/>
          </pc:sldLayoutMkLst>
        </pc:sldLayoutChg>
        <pc:sldLayoutChg chg="del">
          <pc:chgData name="Tanmay Upasani" userId="7cb10240c6a07bba" providerId="Windows Live" clId="Web-{D215A5BB-F34F-74A5-1A71-135CB41E1948}" dt="2024-07-09T06:56:31.963" v="76"/>
          <pc:sldLayoutMkLst>
            <pc:docMk/>
            <pc:sldMasterMk cId="2460954070" sldId="2147483660"/>
            <pc:sldLayoutMk cId="2202905451" sldId="2147483670"/>
          </pc:sldLayoutMkLst>
        </pc:sldLayoutChg>
        <pc:sldLayoutChg chg="del">
          <pc:chgData name="Tanmay Upasani" userId="7cb10240c6a07bba" providerId="Windows Live" clId="Web-{D215A5BB-F34F-74A5-1A71-135CB41E1948}" dt="2024-07-09T06:56:31.963" v="76"/>
          <pc:sldLayoutMkLst>
            <pc:docMk/>
            <pc:sldMasterMk cId="2460954070" sldId="2147483660"/>
            <pc:sldLayoutMk cId="3479445657" sldId="2147483671"/>
          </pc:sldLayoutMkLst>
        </pc:sldLayoutChg>
      </pc:sldMasterChg>
      <pc:sldMasterChg chg="add del addSldLayout delSldLayout modSldLayout">
        <pc:chgData name="Tanmay Upasani" userId="7cb10240c6a07bba" providerId="Windows Live" clId="Web-{D215A5BB-F34F-74A5-1A71-135CB41E1948}" dt="2024-07-09T06:57:46.609" v="84"/>
        <pc:sldMasterMkLst>
          <pc:docMk/>
          <pc:sldMasterMk cId="2475755666" sldId="2147483672"/>
        </pc:sldMasterMkLst>
        <pc:sldLayoutChg chg="add del mod replId">
          <pc:chgData name="Tanmay Upasani" userId="7cb10240c6a07bba" providerId="Windows Live" clId="Web-{D215A5BB-F34F-74A5-1A71-135CB41E1948}" dt="2024-07-09T06:57:46.609" v="84"/>
          <pc:sldLayoutMkLst>
            <pc:docMk/>
            <pc:sldMasterMk cId="2475755666" sldId="2147483672"/>
            <pc:sldLayoutMk cId="2363509929" sldId="2147483673"/>
          </pc:sldLayoutMkLst>
        </pc:sldLayoutChg>
        <pc:sldLayoutChg chg="add del mod replId">
          <pc:chgData name="Tanmay Upasani" userId="7cb10240c6a07bba" providerId="Windows Live" clId="Web-{D215A5BB-F34F-74A5-1A71-135CB41E1948}" dt="2024-07-09T06:57:46.609" v="84"/>
          <pc:sldLayoutMkLst>
            <pc:docMk/>
            <pc:sldMasterMk cId="2475755666" sldId="2147483672"/>
            <pc:sldLayoutMk cId="2098555188" sldId="2147483674"/>
          </pc:sldLayoutMkLst>
        </pc:sldLayoutChg>
        <pc:sldLayoutChg chg="add del mod replId">
          <pc:chgData name="Tanmay Upasani" userId="7cb10240c6a07bba" providerId="Windows Live" clId="Web-{D215A5BB-F34F-74A5-1A71-135CB41E1948}" dt="2024-07-09T06:57:46.609" v="84"/>
          <pc:sldLayoutMkLst>
            <pc:docMk/>
            <pc:sldMasterMk cId="2475755666" sldId="2147483672"/>
            <pc:sldLayoutMk cId="4028468397" sldId="2147483675"/>
          </pc:sldLayoutMkLst>
        </pc:sldLayoutChg>
        <pc:sldLayoutChg chg="add del mod replId">
          <pc:chgData name="Tanmay Upasani" userId="7cb10240c6a07bba" providerId="Windows Live" clId="Web-{D215A5BB-F34F-74A5-1A71-135CB41E1948}" dt="2024-07-09T06:57:46.609" v="84"/>
          <pc:sldLayoutMkLst>
            <pc:docMk/>
            <pc:sldMasterMk cId="2475755666" sldId="2147483672"/>
            <pc:sldLayoutMk cId="1842262167" sldId="2147483676"/>
          </pc:sldLayoutMkLst>
        </pc:sldLayoutChg>
        <pc:sldLayoutChg chg="add del mod replId">
          <pc:chgData name="Tanmay Upasani" userId="7cb10240c6a07bba" providerId="Windows Live" clId="Web-{D215A5BB-F34F-74A5-1A71-135CB41E1948}" dt="2024-07-09T06:57:46.609" v="84"/>
          <pc:sldLayoutMkLst>
            <pc:docMk/>
            <pc:sldMasterMk cId="2475755666" sldId="2147483672"/>
            <pc:sldLayoutMk cId="3139929712" sldId="2147483677"/>
          </pc:sldLayoutMkLst>
        </pc:sldLayoutChg>
        <pc:sldLayoutChg chg="add del mod replId">
          <pc:chgData name="Tanmay Upasani" userId="7cb10240c6a07bba" providerId="Windows Live" clId="Web-{D215A5BB-F34F-74A5-1A71-135CB41E1948}" dt="2024-07-09T06:57:46.609" v="84"/>
          <pc:sldLayoutMkLst>
            <pc:docMk/>
            <pc:sldMasterMk cId="2475755666" sldId="2147483672"/>
            <pc:sldLayoutMk cId="1076858047" sldId="2147483678"/>
          </pc:sldLayoutMkLst>
        </pc:sldLayoutChg>
        <pc:sldLayoutChg chg="add del mod replId">
          <pc:chgData name="Tanmay Upasani" userId="7cb10240c6a07bba" providerId="Windows Live" clId="Web-{D215A5BB-F34F-74A5-1A71-135CB41E1948}" dt="2024-07-09T06:57:46.609" v="84"/>
          <pc:sldLayoutMkLst>
            <pc:docMk/>
            <pc:sldMasterMk cId="2475755666" sldId="2147483672"/>
            <pc:sldLayoutMk cId="2219199394" sldId="2147483679"/>
          </pc:sldLayoutMkLst>
        </pc:sldLayoutChg>
        <pc:sldLayoutChg chg="add del mod replId">
          <pc:chgData name="Tanmay Upasani" userId="7cb10240c6a07bba" providerId="Windows Live" clId="Web-{D215A5BB-F34F-74A5-1A71-135CB41E1948}" dt="2024-07-09T06:57:46.609" v="84"/>
          <pc:sldLayoutMkLst>
            <pc:docMk/>
            <pc:sldMasterMk cId="2475755666" sldId="2147483672"/>
            <pc:sldLayoutMk cId="3052757579" sldId="2147483680"/>
          </pc:sldLayoutMkLst>
        </pc:sldLayoutChg>
        <pc:sldLayoutChg chg="add del mod replId">
          <pc:chgData name="Tanmay Upasani" userId="7cb10240c6a07bba" providerId="Windows Live" clId="Web-{D215A5BB-F34F-74A5-1A71-135CB41E1948}" dt="2024-07-09T06:57:46.609" v="84"/>
          <pc:sldLayoutMkLst>
            <pc:docMk/>
            <pc:sldMasterMk cId="2475755666" sldId="2147483672"/>
            <pc:sldLayoutMk cId="108985823" sldId="2147483681"/>
          </pc:sldLayoutMkLst>
        </pc:sldLayoutChg>
        <pc:sldLayoutChg chg="add del mod replId">
          <pc:chgData name="Tanmay Upasani" userId="7cb10240c6a07bba" providerId="Windows Live" clId="Web-{D215A5BB-F34F-74A5-1A71-135CB41E1948}" dt="2024-07-09T06:57:46.609" v="84"/>
          <pc:sldLayoutMkLst>
            <pc:docMk/>
            <pc:sldMasterMk cId="2475755666" sldId="2147483672"/>
            <pc:sldLayoutMk cId="1349431503" sldId="2147483682"/>
          </pc:sldLayoutMkLst>
        </pc:sldLayoutChg>
        <pc:sldLayoutChg chg="add del mod replId">
          <pc:chgData name="Tanmay Upasani" userId="7cb10240c6a07bba" providerId="Windows Live" clId="Web-{D215A5BB-F34F-74A5-1A71-135CB41E1948}" dt="2024-07-09T06:57:46.609" v="84"/>
          <pc:sldLayoutMkLst>
            <pc:docMk/>
            <pc:sldMasterMk cId="2475755666" sldId="2147483672"/>
            <pc:sldLayoutMk cId="1309714466" sldId="2147483683"/>
          </pc:sldLayoutMkLst>
        </pc:sldLayoutChg>
      </pc:sldMasterChg>
      <pc:sldMasterChg chg="add del addSldLayout delSldLayout modSldLayout">
        <pc:chgData name="Tanmay Upasani" userId="7cb10240c6a07bba" providerId="Windows Live" clId="Web-{D215A5BB-F34F-74A5-1A71-135CB41E1948}" dt="2024-07-09T06:57:55.750" v="85"/>
        <pc:sldMasterMkLst>
          <pc:docMk/>
          <pc:sldMasterMk cId="1389396819" sldId="2147483684"/>
        </pc:sldMasterMkLst>
        <pc:sldLayoutChg chg="add del mod replId">
          <pc:chgData name="Tanmay Upasani" userId="7cb10240c6a07bba" providerId="Windows Live" clId="Web-{D215A5BB-F34F-74A5-1A71-135CB41E1948}" dt="2024-07-09T06:57:55.750" v="85"/>
          <pc:sldLayoutMkLst>
            <pc:docMk/>
            <pc:sldMasterMk cId="1389396819" sldId="2147483684"/>
            <pc:sldLayoutMk cId="323854000" sldId="2147483685"/>
          </pc:sldLayoutMkLst>
        </pc:sldLayoutChg>
        <pc:sldLayoutChg chg="add del mod replId">
          <pc:chgData name="Tanmay Upasani" userId="7cb10240c6a07bba" providerId="Windows Live" clId="Web-{D215A5BB-F34F-74A5-1A71-135CB41E1948}" dt="2024-07-09T06:57:55.750" v="85"/>
          <pc:sldLayoutMkLst>
            <pc:docMk/>
            <pc:sldMasterMk cId="1389396819" sldId="2147483684"/>
            <pc:sldLayoutMk cId="1181541102" sldId="2147483686"/>
          </pc:sldLayoutMkLst>
        </pc:sldLayoutChg>
        <pc:sldLayoutChg chg="add del mod replId">
          <pc:chgData name="Tanmay Upasani" userId="7cb10240c6a07bba" providerId="Windows Live" clId="Web-{D215A5BB-F34F-74A5-1A71-135CB41E1948}" dt="2024-07-09T06:57:55.750" v="85"/>
          <pc:sldLayoutMkLst>
            <pc:docMk/>
            <pc:sldMasterMk cId="1389396819" sldId="2147483684"/>
            <pc:sldLayoutMk cId="506410686" sldId="2147483687"/>
          </pc:sldLayoutMkLst>
        </pc:sldLayoutChg>
        <pc:sldLayoutChg chg="add del mod replId">
          <pc:chgData name="Tanmay Upasani" userId="7cb10240c6a07bba" providerId="Windows Live" clId="Web-{D215A5BB-F34F-74A5-1A71-135CB41E1948}" dt="2024-07-09T06:57:55.750" v="85"/>
          <pc:sldLayoutMkLst>
            <pc:docMk/>
            <pc:sldMasterMk cId="1389396819" sldId="2147483684"/>
            <pc:sldLayoutMk cId="3494378827" sldId="2147483688"/>
          </pc:sldLayoutMkLst>
        </pc:sldLayoutChg>
        <pc:sldLayoutChg chg="add del mod replId">
          <pc:chgData name="Tanmay Upasani" userId="7cb10240c6a07bba" providerId="Windows Live" clId="Web-{D215A5BB-F34F-74A5-1A71-135CB41E1948}" dt="2024-07-09T06:57:55.750" v="85"/>
          <pc:sldLayoutMkLst>
            <pc:docMk/>
            <pc:sldMasterMk cId="1389396819" sldId="2147483684"/>
            <pc:sldLayoutMk cId="1422835237" sldId="2147483689"/>
          </pc:sldLayoutMkLst>
        </pc:sldLayoutChg>
        <pc:sldLayoutChg chg="add del mod replId">
          <pc:chgData name="Tanmay Upasani" userId="7cb10240c6a07bba" providerId="Windows Live" clId="Web-{D215A5BB-F34F-74A5-1A71-135CB41E1948}" dt="2024-07-09T06:57:55.750" v="85"/>
          <pc:sldLayoutMkLst>
            <pc:docMk/>
            <pc:sldMasterMk cId="1389396819" sldId="2147483684"/>
            <pc:sldLayoutMk cId="1546749243" sldId="2147483690"/>
          </pc:sldLayoutMkLst>
        </pc:sldLayoutChg>
        <pc:sldLayoutChg chg="add del mod replId">
          <pc:chgData name="Tanmay Upasani" userId="7cb10240c6a07bba" providerId="Windows Live" clId="Web-{D215A5BB-F34F-74A5-1A71-135CB41E1948}" dt="2024-07-09T06:57:55.750" v="85"/>
          <pc:sldLayoutMkLst>
            <pc:docMk/>
            <pc:sldMasterMk cId="1389396819" sldId="2147483684"/>
            <pc:sldLayoutMk cId="1114909061" sldId="2147483691"/>
          </pc:sldLayoutMkLst>
        </pc:sldLayoutChg>
        <pc:sldLayoutChg chg="add del mod replId">
          <pc:chgData name="Tanmay Upasani" userId="7cb10240c6a07bba" providerId="Windows Live" clId="Web-{D215A5BB-F34F-74A5-1A71-135CB41E1948}" dt="2024-07-09T06:57:55.750" v="85"/>
          <pc:sldLayoutMkLst>
            <pc:docMk/>
            <pc:sldMasterMk cId="1389396819" sldId="2147483684"/>
            <pc:sldLayoutMk cId="1545257118" sldId="2147483692"/>
          </pc:sldLayoutMkLst>
        </pc:sldLayoutChg>
        <pc:sldLayoutChg chg="add del mod replId">
          <pc:chgData name="Tanmay Upasani" userId="7cb10240c6a07bba" providerId="Windows Live" clId="Web-{D215A5BB-F34F-74A5-1A71-135CB41E1948}" dt="2024-07-09T06:57:55.750" v="85"/>
          <pc:sldLayoutMkLst>
            <pc:docMk/>
            <pc:sldMasterMk cId="1389396819" sldId="2147483684"/>
            <pc:sldLayoutMk cId="4154050753" sldId="2147483693"/>
          </pc:sldLayoutMkLst>
        </pc:sldLayoutChg>
        <pc:sldLayoutChg chg="add del mod replId">
          <pc:chgData name="Tanmay Upasani" userId="7cb10240c6a07bba" providerId="Windows Live" clId="Web-{D215A5BB-F34F-74A5-1A71-135CB41E1948}" dt="2024-07-09T06:57:55.750" v="85"/>
          <pc:sldLayoutMkLst>
            <pc:docMk/>
            <pc:sldMasterMk cId="1389396819" sldId="2147483684"/>
            <pc:sldLayoutMk cId="1120187727" sldId="2147483694"/>
          </pc:sldLayoutMkLst>
        </pc:sldLayoutChg>
        <pc:sldLayoutChg chg="add del mod replId">
          <pc:chgData name="Tanmay Upasani" userId="7cb10240c6a07bba" providerId="Windows Live" clId="Web-{D215A5BB-F34F-74A5-1A71-135CB41E1948}" dt="2024-07-09T06:57:55.750" v="85"/>
          <pc:sldLayoutMkLst>
            <pc:docMk/>
            <pc:sldMasterMk cId="1389396819" sldId="2147483684"/>
            <pc:sldLayoutMk cId="2375055336" sldId="2147483695"/>
          </pc:sldLayoutMkLst>
        </pc:sldLayoutChg>
      </pc:sldMasterChg>
      <pc:sldMasterChg chg="add addSldLayout modSldLayout">
        <pc:chgData name="Tanmay Upasani" userId="7cb10240c6a07bba" providerId="Windows Live" clId="Web-{D215A5BB-F34F-74A5-1A71-135CB41E1948}" dt="2024-07-09T06:57:55.750" v="85"/>
        <pc:sldMasterMkLst>
          <pc:docMk/>
          <pc:sldMasterMk cId="1525166762" sldId="2147483696"/>
        </pc:sldMasterMkLst>
        <pc:sldLayoutChg chg="add mod replId">
          <pc:chgData name="Tanmay Upasani" userId="7cb10240c6a07bba" providerId="Windows Live" clId="Web-{D215A5BB-F34F-74A5-1A71-135CB41E1948}" dt="2024-07-09T06:57:55.750" v="85"/>
          <pc:sldLayoutMkLst>
            <pc:docMk/>
            <pc:sldMasterMk cId="1525166762" sldId="2147483696"/>
            <pc:sldLayoutMk cId="2427537470" sldId="2147483697"/>
          </pc:sldLayoutMkLst>
        </pc:sldLayoutChg>
        <pc:sldLayoutChg chg="add mod replId">
          <pc:chgData name="Tanmay Upasani" userId="7cb10240c6a07bba" providerId="Windows Live" clId="Web-{D215A5BB-F34F-74A5-1A71-135CB41E1948}" dt="2024-07-09T06:57:55.750" v="85"/>
          <pc:sldLayoutMkLst>
            <pc:docMk/>
            <pc:sldMasterMk cId="1525166762" sldId="2147483696"/>
            <pc:sldLayoutMk cId="2700239906" sldId="2147483698"/>
          </pc:sldLayoutMkLst>
        </pc:sldLayoutChg>
        <pc:sldLayoutChg chg="add mod replId">
          <pc:chgData name="Tanmay Upasani" userId="7cb10240c6a07bba" providerId="Windows Live" clId="Web-{D215A5BB-F34F-74A5-1A71-135CB41E1948}" dt="2024-07-09T06:57:55.750" v="85"/>
          <pc:sldLayoutMkLst>
            <pc:docMk/>
            <pc:sldMasterMk cId="1525166762" sldId="2147483696"/>
            <pc:sldLayoutMk cId="3385131943" sldId="2147483699"/>
          </pc:sldLayoutMkLst>
        </pc:sldLayoutChg>
        <pc:sldLayoutChg chg="add mod replId">
          <pc:chgData name="Tanmay Upasani" userId="7cb10240c6a07bba" providerId="Windows Live" clId="Web-{D215A5BB-F34F-74A5-1A71-135CB41E1948}" dt="2024-07-09T06:57:55.750" v="85"/>
          <pc:sldLayoutMkLst>
            <pc:docMk/>
            <pc:sldMasterMk cId="1525166762" sldId="2147483696"/>
            <pc:sldLayoutMk cId="1797286912" sldId="2147483700"/>
          </pc:sldLayoutMkLst>
        </pc:sldLayoutChg>
        <pc:sldLayoutChg chg="add mod replId">
          <pc:chgData name="Tanmay Upasani" userId="7cb10240c6a07bba" providerId="Windows Live" clId="Web-{D215A5BB-F34F-74A5-1A71-135CB41E1948}" dt="2024-07-09T06:57:55.750" v="85"/>
          <pc:sldLayoutMkLst>
            <pc:docMk/>
            <pc:sldMasterMk cId="1525166762" sldId="2147483696"/>
            <pc:sldLayoutMk cId="4122143834" sldId="2147483701"/>
          </pc:sldLayoutMkLst>
        </pc:sldLayoutChg>
        <pc:sldLayoutChg chg="add mod replId">
          <pc:chgData name="Tanmay Upasani" userId="7cb10240c6a07bba" providerId="Windows Live" clId="Web-{D215A5BB-F34F-74A5-1A71-135CB41E1948}" dt="2024-07-09T06:57:55.750" v="85"/>
          <pc:sldLayoutMkLst>
            <pc:docMk/>
            <pc:sldMasterMk cId="1525166762" sldId="2147483696"/>
            <pc:sldLayoutMk cId="2163173044" sldId="2147483702"/>
          </pc:sldLayoutMkLst>
        </pc:sldLayoutChg>
        <pc:sldLayoutChg chg="add mod replId">
          <pc:chgData name="Tanmay Upasani" userId="7cb10240c6a07bba" providerId="Windows Live" clId="Web-{D215A5BB-F34F-74A5-1A71-135CB41E1948}" dt="2024-07-09T06:57:55.750" v="85"/>
          <pc:sldLayoutMkLst>
            <pc:docMk/>
            <pc:sldMasterMk cId="1525166762" sldId="2147483696"/>
            <pc:sldLayoutMk cId="685741651" sldId="2147483703"/>
          </pc:sldLayoutMkLst>
        </pc:sldLayoutChg>
        <pc:sldLayoutChg chg="add mod replId">
          <pc:chgData name="Tanmay Upasani" userId="7cb10240c6a07bba" providerId="Windows Live" clId="Web-{D215A5BB-F34F-74A5-1A71-135CB41E1948}" dt="2024-07-09T06:57:55.750" v="85"/>
          <pc:sldLayoutMkLst>
            <pc:docMk/>
            <pc:sldMasterMk cId="1525166762" sldId="2147483696"/>
            <pc:sldLayoutMk cId="2337912805" sldId="2147483704"/>
          </pc:sldLayoutMkLst>
        </pc:sldLayoutChg>
        <pc:sldLayoutChg chg="add mod replId">
          <pc:chgData name="Tanmay Upasani" userId="7cb10240c6a07bba" providerId="Windows Live" clId="Web-{D215A5BB-F34F-74A5-1A71-135CB41E1948}" dt="2024-07-09T06:57:55.750" v="85"/>
          <pc:sldLayoutMkLst>
            <pc:docMk/>
            <pc:sldMasterMk cId="1525166762" sldId="2147483696"/>
            <pc:sldLayoutMk cId="88928898" sldId="2147483705"/>
          </pc:sldLayoutMkLst>
        </pc:sldLayoutChg>
        <pc:sldLayoutChg chg="add mod replId">
          <pc:chgData name="Tanmay Upasani" userId="7cb10240c6a07bba" providerId="Windows Live" clId="Web-{D215A5BB-F34F-74A5-1A71-135CB41E1948}" dt="2024-07-09T06:57:55.750" v="85"/>
          <pc:sldLayoutMkLst>
            <pc:docMk/>
            <pc:sldMasterMk cId="1525166762" sldId="2147483696"/>
            <pc:sldLayoutMk cId="774042734" sldId="2147483706"/>
          </pc:sldLayoutMkLst>
        </pc:sldLayoutChg>
        <pc:sldLayoutChg chg="add mod replId">
          <pc:chgData name="Tanmay Upasani" userId="7cb10240c6a07bba" providerId="Windows Live" clId="Web-{D215A5BB-F34F-74A5-1A71-135CB41E1948}" dt="2024-07-09T06:57:55.750" v="85"/>
          <pc:sldLayoutMkLst>
            <pc:docMk/>
            <pc:sldMasterMk cId="1525166762" sldId="2147483696"/>
            <pc:sldLayoutMk cId="660822024" sldId="2147483707"/>
          </pc:sldLayoutMkLst>
        </pc:sldLayoutChg>
        <pc:sldLayoutChg chg="add mod replId">
          <pc:chgData name="Tanmay Upasani" userId="7cb10240c6a07bba" providerId="Windows Live" clId="Web-{D215A5BB-F34F-74A5-1A71-135CB41E1948}" dt="2024-07-09T06:57:55.750" v="85"/>
          <pc:sldLayoutMkLst>
            <pc:docMk/>
            <pc:sldMasterMk cId="1525166762" sldId="2147483696"/>
            <pc:sldLayoutMk cId="3028255389" sldId="2147483708"/>
          </pc:sldLayoutMkLst>
        </pc:sldLayoutChg>
        <pc:sldLayoutChg chg="add mod replId">
          <pc:chgData name="Tanmay Upasani" userId="7cb10240c6a07bba" providerId="Windows Live" clId="Web-{D215A5BB-F34F-74A5-1A71-135CB41E1948}" dt="2024-07-09T06:57:55.750" v="85"/>
          <pc:sldLayoutMkLst>
            <pc:docMk/>
            <pc:sldMasterMk cId="1525166762" sldId="2147483696"/>
            <pc:sldLayoutMk cId="4115333184" sldId="2147483709"/>
          </pc:sldLayoutMkLst>
        </pc:sldLayoutChg>
        <pc:sldLayoutChg chg="add mod replId">
          <pc:chgData name="Tanmay Upasani" userId="7cb10240c6a07bba" providerId="Windows Live" clId="Web-{D215A5BB-F34F-74A5-1A71-135CB41E1948}" dt="2024-07-09T06:57:55.750" v="85"/>
          <pc:sldLayoutMkLst>
            <pc:docMk/>
            <pc:sldMasterMk cId="1525166762" sldId="2147483696"/>
            <pc:sldLayoutMk cId="2358521196" sldId="2147483710"/>
          </pc:sldLayoutMkLst>
        </pc:sldLayoutChg>
        <pc:sldLayoutChg chg="add mod replId">
          <pc:chgData name="Tanmay Upasani" userId="7cb10240c6a07bba" providerId="Windows Live" clId="Web-{D215A5BB-F34F-74A5-1A71-135CB41E1948}" dt="2024-07-09T06:57:55.750" v="85"/>
          <pc:sldLayoutMkLst>
            <pc:docMk/>
            <pc:sldMasterMk cId="1525166762" sldId="2147483696"/>
            <pc:sldLayoutMk cId="3036218480" sldId="2147483711"/>
          </pc:sldLayoutMkLst>
        </pc:sldLayoutChg>
        <pc:sldLayoutChg chg="add mod replId">
          <pc:chgData name="Tanmay Upasani" userId="7cb10240c6a07bba" providerId="Windows Live" clId="Web-{D215A5BB-F34F-74A5-1A71-135CB41E1948}" dt="2024-07-09T06:57:55.750" v="85"/>
          <pc:sldLayoutMkLst>
            <pc:docMk/>
            <pc:sldMasterMk cId="1525166762" sldId="2147483696"/>
            <pc:sldLayoutMk cId="1612766781" sldId="2147483712"/>
          </pc:sldLayoutMkLst>
        </pc:sldLayoutChg>
        <pc:sldLayoutChg chg="add mod replId">
          <pc:chgData name="Tanmay Upasani" userId="7cb10240c6a07bba" providerId="Windows Live" clId="Web-{D215A5BB-F34F-74A5-1A71-135CB41E1948}" dt="2024-07-09T06:57:55.750" v="85"/>
          <pc:sldLayoutMkLst>
            <pc:docMk/>
            <pc:sldMasterMk cId="1525166762" sldId="2147483696"/>
            <pc:sldLayoutMk cId="2928440585" sldId="214748371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27537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74042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60822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282553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15333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7/10/2024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58521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7/10/2024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362184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127667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28440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00239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85131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97286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7/10/2024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22143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7/10/2024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63173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7/10/2024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85741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7/10/2024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37912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8928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7/10/2024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52516676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3671" y="285364"/>
            <a:ext cx="8132227" cy="3861784"/>
          </a:xfrm>
        </p:spPr>
        <p:txBody>
          <a:bodyPr>
            <a:normAutofit fontScale="90000"/>
          </a:bodyPr>
          <a:lstStyle/>
          <a:p>
            <a:pPr algn="ctr"/>
            <a:r>
              <a:rPr lang="en-US" sz="6600" dirty="0">
                <a:solidFill>
                  <a:schemeClr val="bg1"/>
                </a:solidFill>
                <a:latin typeface="Garamond"/>
              </a:rPr>
              <a:t>Capstone Project: States and Union Territories- accidents, injuries and fatalities</a:t>
            </a:r>
            <a:endParaRPr lang="en-US" sz="6600">
              <a:solidFill>
                <a:schemeClr val="bg1"/>
              </a:solidFill>
            </a:endParaRPr>
          </a:p>
        </p:txBody>
      </p:sp>
      <p:sp>
        <p:nvSpPr>
          <p:cNvPr id="3" name="Subtitle 2"/>
          <p:cNvSpPr>
            <a:spLocks noGrp="1"/>
          </p:cNvSpPr>
          <p:nvPr>
            <p:ph type="subTitle" idx="1"/>
          </p:nvPr>
        </p:nvSpPr>
        <p:spPr>
          <a:xfrm>
            <a:off x="2028214" y="4137354"/>
            <a:ext cx="8132227" cy="1350484"/>
          </a:xfrm>
        </p:spPr>
        <p:txBody>
          <a:bodyPr vert="horz" lIns="91440" tIns="45720" rIns="91440" bIns="45720" rtlCol="0" anchor="t">
            <a:normAutofit/>
          </a:bodyPr>
          <a:lstStyle/>
          <a:p>
            <a:pPr algn="r"/>
            <a:r>
              <a:rPr lang="en-US" dirty="0">
                <a:solidFill>
                  <a:schemeClr val="tx1"/>
                </a:solidFill>
              </a:rPr>
              <a:t>By : Tanmay Upasani</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tate/UT-Wise Total Number of Persons Killed in Road Accidents">
            <a:extLst>
              <a:ext uri="{FF2B5EF4-FFF2-40B4-BE49-F238E27FC236}">
                <a16:creationId xmlns:a16="http://schemas.microsoft.com/office/drawing/2014/main" id="{F06F886D-6A2F-4826-A084-983361C2AA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815" y="0"/>
            <a:ext cx="10804972" cy="6858000"/>
          </a:xfrm>
          <a:prstGeom prst="rect">
            <a:avLst/>
          </a:prstGeom>
        </p:spPr>
      </p:pic>
      <p:sp>
        <p:nvSpPr>
          <p:cNvPr id="5" name="TextBox 4">
            <a:extLst>
              <a:ext uri="{FF2B5EF4-FFF2-40B4-BE49-F238E27FC236}">
                <a16:creationId xmlns:a16="http://schemas.microsoft.com/office/drawing/2014/main" id="{18EFD391-3E7B-DAE9-1E4D-5969DA8BAD20}"/>
              </a:ext>
            </a:extLst>
          </p:cNvPr>
          <p:cNvSpPr txBox="1"/>
          <p:nvPr/>
        </p:nvSpPr>
        <p:spPr>
          <a:xfrm>
            <a:off x="-6746" y="2241657"/>
            <a:ext cx="1164679"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solidFill>
                  <a:schemeClr val="bg1"/>
                </a:solidFill>
              </a:rPr>
              <a:t>Up with</a:t>
            </a:r>
            <a:endParaRPr lang="en-US"/>
          </a:p>
          <a:p>
            <a:pPr algn="just"/>
            <a:r>
              <a:rPr lang="en-US" dirty="0">
                <a:solidFill>
                  <a:schemeClr val="bg1"/>
                </a:solidFill>
              </a:rPr>
              <a:t>84,355 and</a:t>
            </a:r>
          </a:p>
          <a:p>
            <a:pPr algn="just"/>
            <a:r>
              <a:rPr lang="en-US" dirty="0">
                <a:solidFill>
                  <a:schemeClr val="bg1"/>
                </a:solidFill>
              </a:rPr>
              <a:t>Delhi for </a:t>
            </a:r>
            <a:r>
              <a:rPr lang="en-US" err="1">
                <a:solidFill>
                  <a:schemeClr val="bg1"/>
                </a:solidFill>
              </a:rPr>
              <a:t>Uts</a:t>
            </a:r>
            <a:r>
              <a:rPr lang="en-US" dirty="0">
                <a:solidFill>
                  <a:schemeClr val="bg1"/>
                </a:solidFill>
              </a:rPr>
              <a:t> with </a:t>
            </a:r>
          </a:p>
          <a:p>
            <a:pPr algn="just"/>
            <a:r>
              <a:rPr lang="en-US" dirty="0">
                <a:solidFill>
                  <a:schemeClr val="bg1"/>
                </a:solidFill>
              </a:rPr>
              <a:t>6,328</a:t>
            </a:r>
          </a:p>
          <a:p>
            <a:pPr algn="just"/>
            <a:r>
              <a:rPr lang="en-US" dirty="0">
                <a:solidFill>
                  <a:schemeClr val="bg1"/>
                </a:solidFill>
              </a:rPr>
              <a:t>Fatalities</a:t>
            </a:r>
          </a:p>
          <a:p>
            <a:pPr algn="just"/>
            <a:r>
              <a:rPr lang="en-US" dirty="0">
                <a:solidFill>
                  <a:schemeClr val="bg1"/>
                </a:solidFill>
              </a:rPr>
              <a:t>Over a four year period</a:t>
            </a:r>
          </a:p>
        </p:txBody>
      </p:sp>
    </p:spTree>
    <p:extLst>
      <p:ext uri="{BB962C8B-B14F-4D97-AF65-F5344CB8AC3E}">
        <p14:creationId xmlns:p14="http://schemas.microsoft.com/office/powerpoint/2010/main" val="1760726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What is the trend in road accidents on state highways across States/UTs from 2016 to 2019?">
            <a:extLst>
              <a:ext uri="{FF2B5EF4-FFF2-40B4-BE49-F238E27FC236}">
                <a16:creationId xmlns:a16="http://schemas.microsoft.com/office/drawing/2014/main" id="{3BF81D1A-E404-449A-95F7-8BDD6521B3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12" y="238214"/>
            <a:ext cx="11839575" cy="4886325"/>
          </a:xfrm>
          <a:prstGeom prst="rect">
            <a:avLst/>
          </a:prstGeom>
        </p:spPr>
      </p:pic>
      <p:sp>
        <p:nvSpPr>
          <p:cNvPr id="3" name="TextBox 2">
            <a:extLst>
              <a:ext uri="{FF2B5EF4-FFF2-40B4-BE49-F238E27FC236}">
                <a16:creationId xmlns:a16="http://schemas.microsoft.com/office/drawing/2014/main" id="{8339631E-2818-0701-6F52-C5CCD40396AC}"/>
              </a:ext>
            </a:extLst>
          </p:cNvPr>
          <p:cNvSpPr txBox="1"/>
          <p:nvPr/>
        </p:nvSpPr>
        <p:spPr>
          <a:xfrm>
            <a:off x="417828" y="5320192"/>
            <a:ext cx="1137009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2000" dirty="0">
                <a:solidFill>
                  <a:schemeClr val="bg1"/>
                </a:solidFill>
              </a:rPr>
              <a:t>Tamil Nadu saw the most number of accidents with 88,060 over a 4 year period, while Mizoram saw the least with 90 accidents.</a:t>
            </a:r>
          </a:p>
          <a:p>
            <a:pPr marL="285750" indent="-285750">
              <a:buFont typeface="Arial" panose="020B0604020202020204" pitchFamily="34" charset="0"/>
              <a:buChar char="•"/>
            </a:pPr>
            <a:r>
              <a:rPr lang="en-US" sz="2000" dirty="0">
                <a:solidFill>
                  <a:schemeClr val="bg1"/>
                </a:solidFill>
              </a:rPr>
              <a:t>For UTs it was Puducherry with 868 and the lowest number was observed in Daman and Diu : 7 </a:t>
            </a:r>
          </a:p>
        </p:txBody>
      </p:sp>
    </p:spTree>
    <p:extLst>
      <p:ext uri="{BB962C8B-B14F-4D97-AF65-F5344CB8AC3E}">
        <p14:creationId xmlns:p14="http://schemas.microsoft.com/office/powerpoint/2010/main" val="3623831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How did different factors affect fatalities oh highways in 2019?">
            <a:extLst>
              <a:ext uri="{FF2B5EF4-FFF2-40B4-BE49-F238E27FC236}">
                <a16:creationId xmlns:a16="http://schemas.microsoft.com/office/drawing/2014/main" id="{1E1FCD6D-7C5B-4BEF-8C6E-4B1E9950F1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434735"/>
            <a:ext cx="12020550" cy="4895850"/>
          </a:xfrm>
          <a:prstGeom prst="rect">
            <a:avLst/>
          </a:prstGeom>
        </p:spPr>
      </p:pic>
      <p:sp>
        <p:nvSpPr>
          <p:cNvPr id="3" name="TextBox 2">
            <a:extLst>
              <a:ext uri="{FF2B5EF4-FFF2-40B4-BE49-F238E27FC236}">
                <a16:creationId xmlns:a16="http://schemas.microsoft.com/office/drawing/2014/main" id="{2EE89A06-E076-A31C-AAA9-E851F620EB3E}"/>
              </a:ext>
            </a:extLst>
          </p:cNvPr>
          <p:cNvSpPr txBox="1"/>
          <p:nvPr/>
        </p:nvSpPr>
        <p:spPr>
          <a:xfrm>
            <a:off x="1080959" y="5484871"/>
            <a:ext cx="10068942"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solidFill>
                  <a:schemeClr val="bg1"/>
                </a:solidFill>
              </a:rPr>
              <a:t>Per available data, in 2019 Over speeding on the national highways was the single largest cause of death leading to 50,351 deaths out of a total 71,210, an average of 195 deaths every 24 hours.</a:t>
            </a:r>
          </a:p>
        </p:txBody>
      </p:sp>
    </p:spTree>
    <p:extLst>
      <p:ext uri="{BB962C8B-B14F-4D97-AF65-F5344CB8AC3E}">
        <p14:creationId xmlns:p14="http://schemas.microsoft.com/office/powerpoint/2010/main" val="883669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How does the total number of road accidents per lakh population in 2019 correlate with the number of persons injured and persons killed per lakh population in the same year across States/UTs?">
            <a:extLst>
              <a:ext uri="{FF2B5EF4-FFF2-40B4-BE49-F238E27FC236}">
                <a16:creationId xmlns:a16="http://schemas.microsoft.com/office/drawing/2014/main" id="{3F149CF1-3CA8-4547-A0FB-439FB8A32D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8427"/>
            <a:ext cx="12192000" cy="4302125"/>
          </a:xfrm>
          <a:prstGeom prst="rect">
            <a:avLst/>
          </a:prstGeom>
        </p:spPr>
      </p:pic>
      <p:sp>
        <p:nvSpPr>
          <p:cNvPr id="3" name="TextBox 2">
            <a:extLst>
              <a:ext uri="{FF2B5EF4-FFF2-40B4-BE49-F238E27FC236}">
                <a16:creationId xmlns:a16="http://schemas.microsoft.com/office/drawing/2014/main" id="{C1077FFB-B79A-9BF9-15CE-8CA4859D17D3}"/>
              </a:ext>
            </a:extLst>
          </p:cNvPr>
          <p:cNvSpPr txBox="1"/>
          <p:nvPr/>
        </p:nvSpPr>
        <p:spPr>
          <a:xfrm>
            <a:off x="1555745" y="4902697"/>
            <a:ext cx="9068053"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rPr>
              <a:t>The state of Kerala topped the charts in this segment with following statistics:</a:t>
            </a:r>
          </a:p>
          <a:p>
            <a:r>
              <a:rPr lang="en-US" sz="2000" dirty="0">
                <a:solidFill>
                  <a:schemeClr val="bg1"/>
                </a:solidFill>
                <a:ea typeface="+mn-lt"/>
                <a:cs typeface="+mn-lt"/>
              </a:rPr>
              <a:t>Total Number of Accidents Per Lakh Population - 2019: </a:t>
            </a:r>
            <a:r>
              <a:rPr lang="en-US" sz="2000" b="1" dirty="0">
                <a:solidFill>
                  <a:schemeClr val="bg1"/>
                </a:solidFill>
                <a:ea typeface="+mn-lt"/>
                <a:cs typeface="+mn-lt"/>
              </a:rPr>
              <a:t>113.4</a:t>
            </a:r>
            <a:endParaRPr lang="en-US" sz="2000" dirty="0">
              <a:solidFill>
                <a:schemeClr val="bg1"/>
              </a:solidFill>
              <a:ea typeface="+mn-lt"/>
              <a:cs typeface="+mn-lt"/>
            </a:endParaRPr>
          </a:p>
          <a:p>
            <a:r>
              <a:rPr lang="en-US" sz="2000" dirty="0">
                <a:solidFill>
                  <a:schemeClr val="bg1"/>
                </a:solidFill>
                <a:ea typeface="+mn-lt"/>
                <a:cs typeface="+mn-lt"/>
              </a:rPr>
              <a:t>Total Number of Persons Injured in Road Accidents Per Lakh Population - </a:t>
            </a:r>
            <a:r>
              <a:rPr lang="en-US" sz="2000">
                <a:solidFill>
                  <a:schemeClr val="bg1"/>
                </a:solidFill>
                <a:ea typeface="+mn-lt"/>
                <a:cs typeface="+mn-lt"/>
              </a:rPr>
              <a:t>2019: </a:t>
            </a:r>
            <a:r>
              <a:rPr lang="en-US" sz="2000" b="1">
                <a:solidFill>
                  <a:schemeClr val="bg1"/>
                </a:solidFill>
                <a:ea typeface="+mn-lt"/>
                <a:cs typeface="+mn-lt"/>
              </a:rPr>
              <a:t>127.1</a:t>
            </a:r>
            <a:endParaRPr lang="en-US" sz="2000">
              <a:solidFill>
                <a:schemeClr val="bg1"/>
              </a:solidFill>
              <a:ea typeface="+mn-lt"/>
              <a:cs typeface="+mn-lt"/>
            </a:endParaRPr>
          </a:p>
          <a:p>
            <a:r>
              <a:rPr lang="en-US" sz="2000" dirty="0">
                <a:solidFill>
                  <a:schemeClr val="bg1"/>
                </a:solidFill>
                <a:ea typeface="+mn-lt"/>
                <a:cs typeface="+mn-lt"/>
              </a:rPr>
              <a:t>Total Number of Persons Killed in Road Accidents Per Lakh Population - 2019: </a:t>
            </a:r>
            <a:r>
              <a:rPr lang="en-US" sz="2000" b="1" dirty="0">
                <a:solidFill>
                  <a:schemeClr val="bg1"/>
                </a:solidFill>
                <a:ea typeface="+mn-lt"/>
                <a:cs typeface="+mn-lt"/>
              </a:rPr>
              <a:t>12.25</a:t>
            </a:r>
            <a:endParaRPr lang="en-US" sz="2000">
              <a:solidFill>
                <a:schemeClr val="bg1"/>
              </a:solidFill>
            </a:endParaRPr>
          </a:p>
        </p:txBody>
      </p:sp>
    </p:spTree>
    <p:extLst>
      <p:ext uri="{BB962C8B-B14F-4D97-AF65-F5344CB8AC3E}">
        <p14:creationId xmlns:p14="http://schemas.microsoft.com/office/powerpoint/2010/main" val="759619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Which States/UTs consistently rank high in terms of both total road accidents and fatalities per 10,000 km of roads or per 10,000 vehicles from 2016 to 2019?">
            <a:extLst>
              <a:ext uri="{FF2B5EF4-FFF2-40B4-BE49-F238E27FC236}">
                <a16:creationId xmlns:a16="http://schemas.microsoft.com/office/drawing/2014/main" id="{8453297B-B710-4C4B-9914-F40039110B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9499"/>
            <a:ext cx="11734800" cy="5162550"/>
          </a:xfrm>
          <a:prstGeom prst="rect">
            <a:avLst/>
          </a:prstGeom>
        </p:spPr>
      </p:pic>
      <p:sp>
        <p:nvSpPr>
          <p:cNvPr id="3" name="TextBox 2">
            <a:extLst>
              <a:ext uri="{FF2B5EF4-FFF2-40B4-BE49-F238E27FC236}">
                <a16:creationId xmlns:a16="http://schemas.microsoft.com/office/drawing/2014/main" id="{3F5FF0B1-D84A-E016-61D1-837D11DD639F}"/>
              </a:ext>
            </a:extLst>
          </p:cNvPr>
          <p:cNvSpPr txBox="1"/>
          <p:nvPr/>
        </p:nvSpPr>
        <p:spPr>
          <a:xfrm>
            <a:off x="1020906" y="5645013"/>
            <a:ext cx="1008895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solidFill>
                  <a:schemeClr val="bg1"/>
                </a:solidFill>
              </a:rPr>
              <a:t>Madhya Pradesh topped the chart in following category: </a:t>
            </a:r>
            <a:r>
              <a:rPr lang="en-US" dirty="0">
                <a:solidFill>
                  <a:schemeClr val="bg1"/>
                </a:solidFill>
                <a:ea typeface="+mn-lt"/>
                <a:cs typeface="+mn-lt"/>
              </a:rPr>
              <a:t>Total road accidents from 2016 to 2019 per 10,000 vehicles: 166.2</a:t>
            </a:r>
          </a:p>
          <a:p>
            <a:pPr marL="285750" indent="-285750">
              <a:buFont typeface="Arial"/>
              <a:buChar char="•"/>
            </a:pPr>
            <a:r>
              <a:rPr lang="en-US" dirty="0">
                <a:solidFill>
                  <a:schemeClr val="bg1"/>
                </a:solidFill>
              </a:rPr>
              <a:t>While Sikkim topped the chart for fatalities per 10,000 vehicles with 55.79 deaths</a:t>
            </a:r>
          </a:p>
        </p:txBody>
      </p:sp>
    </p:spTree>
    <p:extLst>
      <p:ext uri="{BB962C8B-B14F-4D97-AF65-F5344CB8AC3E}">
        <p14:creationId xmlns:p14="http://schemas.microsoft.com/office/powerpoint/2010/main" val="724375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Are there specific risk factors that show a consistent association with higher accident rates across different states on highways?">
            <a:extLst>
              <a:ext uri="{FF2B5EF4-FFF2-40B4-BE49-F238E27FC236}">
                <a16:creationId xmlns:a16="http://schemas.microsoft.com/office/drawing/2014/main" id="{28D74606-4A18-4993-96D8-A197764A67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1715" y="0"/>
            <a:ext cx="4068041" cy="6858000"/>
          </a:xfrm>
          <a:prstGeom prst="rect">
            <a:avLst/>
          </a:prstGeom>
        </p:spPr>
      </p:pic>
      <p:sp>
        <p:nvSpPr>
          <p:cNvPr id="3" name="TextBox 2">
            <a:extLst>
              <a:ext uri="{FF2B5EF4-FFF2-40B4-BE49-F238E27FC236}">
                <a16:creationId xmlns:a16="http://schemas.microsoft.com/office/drawing/2014/main" id="{95EA220B-62E8-4EE6-5FBC-1241318F9419}"/>
              </a:ext>
            </a:extLst>
          </p:cNvPr>
          <p:cNvSpPr txBox="1"/>
          <p:nvPr/>
        </p:nvSpPr>
        <p:spPr>
          <a:xfrm>
            <a:off x="815089" y="2762777"/>
            <a:ext cx="500444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US" sz="2000" dirty="0">
                <a:solidFill>
                  <a:srgbClr val="000000"/>
                </a:solidFill>
              </a:rPr>
              <a:t>Over-speeding was found to be the biggest cause of accidents in 2019 with a staggering 64,680 cases being recorded. </a:t>
            </a:r>
            <a:endParaRPr lang="en-US"/>
          </a:p>
        </p:txBody>
      </p:sp>
    </p:spTree>
    <p:extLst>
      <p:ext uri="{BB962C8B-B14F-4D97-AF65-F5344CB8AC3E}">
        <p14:creationId xmlns:p14="http://schemas.microsoft.com/office/powerpoint/2010/main" val="3287995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Which state has the highest average share among accidents over 4 year time span">
            <a:extLst>
              <a:ext uri="{FF2B5EF4-FFF2-40B4-BE49-F238E27FC236}">
                <a16:creationId xmlns:a16="http://schemas.microsoft.com/office/drawing/2014/main" id="{826689B0-7465-4078-8B58-6818FC5618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4587" y="143235"/>
            <a:ext cx="7362825" cy="5162550"/>
          </a:xfrm>
          <a:prstGeom prst="rect">
            <a:avLst/>
          </a:prstGeom>
        </p:spPr>
      </p:pic>
      <p:sp>
        <p:nvSpPr>
          <p:cNvPr id="3" name="TextBox 2">
            <a:extLst>
              <a:ext uri="{FF2B5EF4-FFF2-40B4-BE49-F238E27FC236}">
                <a16:creationId xmlns:a16="http://schemas.microsoft.com/office/drawing/2014/main" id="{D839109C-2571-3B66-07FB-27A212328770}"/>
              </a:ext>
            </a:extLst>
          </p:cNvPr>
          <p:cNvSpPr txBox="1"/>
          <p:nvPr/>
        </p:nvSpPr>
        <p:spPr>
          <a:xfrm>
            <a:off x="2582845" y="5568591"/>
            <a:ext cx="702623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rPr>
              <a:t>Between 2016 and 2019, the state of Tamil Nadu had the highest average share of accidents with 100 accidents.</a:t>
            </a:r>
          </a:p>
        </p:txBody>
      </p:sp>
    </p:spTree>
    <p:extLst>
      <p:ext uri="{BB962C8B-B14F-4D97-AF65-F5344CB8AC3E}">
        <p14:creationId xmlns:p14="http://schemas.microsoft.com/office/powerpoint/2010/main" val="3820559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graph of accident on state highways&#10;&#10;Description automatically generated">
            <a:extLst>
              <a:ext uri="{FF2B5EF4-FFF2-40B4-BE49-F238E27FC236}">
                <a16:creationId xmlns:a16="http://schemas.microsoft.com/office/drawing/2014/main" id="{2308EF59-DF92-679A-708F-AD73C0C35904}"/>
              </a:ext>
            </a:extLst>
          </p:cNvPr>
          <p:cNvPicPr>
            <a:picLocks noGrp="1" noChangeAspect="1"/>
          </p:cNvPicPr>
          <p:nvPr>
            <p:ph idx="4294967295"/>
          </p:nvPr>
        </p:nvPicPr>
        <p:blipFill>
          <a:blip r:embed="rId2"/>
          <a:stretch>
            <a:fillRect/>
          </a:stretch>
        </p:blipFill>
        <p:spPr>
          <a:xfrm>
            <a:off x="0" y="4494213"/>
            <a:ext cx="6096000" cy="2360612"/>
          </a:xfrm>
        </p:spPr>
      </p:pic>
      <p:pic>
        <p:nvPicPr>
          <p:cNvPr id="5" name="Picture 4" descr="A graph of accident on state highway&#10;&#10;Description automatically generated">
            <a:extLst>
              <a:ext uri="{FF2B5EF4-FFF2-40B4-BE49-F238E27FC236}">
                <a16:creationId xmlns:a16="http://schemas.microsoft.com/office/drawing/2014/main" id="{0CDA1079-C7AA-063C-E036-51A1ECCAB0B7}"/>
              </a:ext>
            </a:extLst>
          </p:cNvPr>
          <p:cNvPicPr>
            <a:picLocks noChangeAspect="1"/>
          </p:cNvPicPr>
          <p:nvPr/>
        </p:nvPicPr>
        <p:blipFill>
          <a:blip r:embed="rId3"/>
          <a:stretch>
            <a:fillRect/>
          </a:stretch>
        </p:blipFill>
        <p:spPr>
          <a:xfrm>
            <a:off x="6097762" y="1851903"/>
            <a:ext cx="6096000" cy="2808192"/>
          </a:xfrm>
          <a:prstGeom prst="rect">
            <a:avLst/>
          </a:prstGeom>
        </p:spPr>
      </p:pic>
      <p:pic>
        <p:nvPicPr>
          <p:cNvPr id="6" name="Picture 5">
            <a:extLst>
              <a:ext uri="{FF2B5EF4-FFF2-40B4-BE49-F238E27FC236}">
                <a16:creationId xmlns:a16="http://schemas.microsoft.com/office/drawing/2014/main" id="{622CD778-0FAA-6DB4-C06D-D6CC3838111F}"/>
              </a:ext>
            </a:extLst>
          </p:cNvPr>
          <p:cNvPicPr>
            <a:picLocks noChangeAspect="1"/>
          </p:cNvPicPr>
          <p:nvPr/>
        </p:nvPicPr>
        <p:blipFill>
          <a:blip r:embed="rId4"/>
          <a:stretch>
            <a:fillRect/>
          </a:stretch>
        </p:blipFill>
        <p:spPr>
          <a:xfrm>
            <a:off x="5356" y="818"/>
            <a:ext cx="6096000" cy="2808192"/>
          </a:xfrm>
          <a:prstGeom prst="rect">
            <a:avLst/>
          </a:prstGeom>
        </p:spPr>
      </p:pic>
      <p:sp>
        <p:nvSpPr>
          <p:cNvPr id="2" name="TextBox 1">
            <a:extLst>
              <a:ext uri="{FF2B5EF4-FFF2-40B4-BE49-F238E27FC236}">
                <a16:creationId xmlns:a16="http://schemas.microsoft.com/office/drawing/2014/main" id="{C5313D5A-0793-EA3B-0FFC-D0C474E3D770}"/>
              </a:ext>
            </a:extLst>
          </p:cNvPr>
          <p:cNvSpPr txBox="1"/>
          <p:nvPr/>
        </p:nvSpPr>
        <p:spPr>
          <a:xfrm>
            <a:off x="220195" y="3022684"/>
            <a:ext cx="556494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solidFill>
                  <a:schemeClr val="bg1"/>
                </a:solidFill>
              </a:rPr>
              <a:t>Tripura leads the chart for 2016 with 38.96% and </a:t>
            </a:r>
            <a:r>
              <a:rPr lang="en-US">
                <a:solidFill>
                  <a:schemeClr val="bg1"/>
                </a:solidFill>
              </a:rPr>
              <a:t>for 2017 with 36.38%</a:t>
            </a:r>
            <a:endParaRPr lang="en-US" dirty="0">
              <a:solidFill>
                <a:schemeClr val="bg1"/>
              </a:solidFill>
            </a:endParaRPr>
          </a:p>
          <a:p>
            <a:pPr marL="285750" indent="-285750">
              <a:buFont typeface="Arial"/>
              <a:buChar char="•"/>
            </a:pPr>
            <a:r>
              <a:rPr lang="en-US">
                <a:solidFill>
                  <a:schemeClr val="bg1"/>
                </a:solidFill>
              </a:rPr>
              <a:t>Sikkim leads the chart for 2018 with 46.67%</a:t>
            </a:r>
            <a:endParaRPr lang="en-US" dirty="0">
              <a:solidFill>
                <a:schemeClr val="bg1"/>
              </a:solidFill>
            </a:endParaRPr>
          </a:p>
          <a:p>
            <a:pPr marL="285750" indent="-285750">
              <a:buFont typeface="Arial"/>
              <a:buChar char="•"/>
            </a:pPr>
            <a:r>
              <a:rPr lang="en-US">
                <a:solidFill>
                  <a:schemeClr val="bg1"/>
                </a:solidFill>
              </a:rPr>
              <a:t>Mizoram leads the chart for 2019 with 58.06%</a:t>
            </a:r>
            <a:endParaRPr lang="en-US" dirty="0">
              <a:solidFill>
                <a:schemeClr val="bg1"/>
              </a:solidFill>
            </a:endParaRPr>
          </a:p>
        </p:txBody>
      </p:sp>
    </p:spTree>
    <p:extLst>
      <p:ext uri="{BB962C8B-B14F-4D97-AF65-F5344CB8AC3E}">
        <p14:creationId xmlns:p14="http://schemas.microsoft.com/office/powerpoint/2010/main" val="2298806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3">
            <a:extLst>
              <a:ext uri="{FF2B5EF4-FFF2-40B4-BE49-F238E27FC236}">
                <a16:creationId xmlns:a16="http://schemas.microsoft.com/office/drawing/2014/main" id="{485918C3-7421-41E1-B236-A3A0695C27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0884"/>
            <a:ext cx="12192000" cy="4348683"/>
          </a:xfrm>
          <a:prstGeom prst="rect">
            <a:avLst/>
          </a:prstGeom>
        </p:spPr>
      </p:pic>
      <p:sp>
        <p:nvSpPr>
          <p:cNvPr id="3" name="TextBox 2">
            <a:extLst>
              <a:ext uri="{FF2B5EF4-FFF2-40B4-BE49-F238E27FC236}">
                <a16:creationId xmlns:a16="http://schemas.microsoft.com/office/drawing/2014/main" id="{690A3A6F-77E7-1CE5-F5F3-3BA2E1D9BB97}"/>
              </a:ext>
            </a:extLst>
          </p:cNvPr>
          <p:cNvSpPr txBox="1"/>
          <p:nvPr/>
        </p:nvSpPr>
        <p:spPr>
          <a:xfrm>
            <a:off x="415285" y="5615153"/>
            <a:ext cx="1137009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solidFill>
                  <a:schemeClr val="bg1"/>
                </a:solidFill>
              </a:rPr>
              <a:t>Above is the dashboard for the investigative analysis that was carried out.</a:t>
            </a:r>
          </a:p>
          <a:p>
            <a:pPr marL="285750" indent="-285750">
              <a:buFont typeface="Arial"/>
              <a:buChar char="•"/>
            </a:pPr>
            <a:r>
              <a:rPr lang="en-US" sz="2000" dirty="0">
                <a:solidFill>
                  <a:schemeClr val="bg1"/>
                </a:solidFill>
              </a:rPr>
              <a:t>It contains accidents in a specific period and a four year period along with highest average rate, also has the number for fatalities that occurred along with violations.</a:t>
            </a:r>
          </a:p>
        </p:txBody>
      </p:sp>
    </p:spTree>
    <p:extLst>
      <p:ext uri="{BB962C8B-B14F-4D97-AF65-F5344CB8AC3E}">
        <p14:creationId xmlns:p14="http://schemas.microsoft.com/office/powerpoint/2010/main" val="4025621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C3EB5-5CFC-6E12-9A1E-9BED10AA34A0}"/>
              </a:ext>
            </a:extLst>
          </p:cNvPr>
          <p:cNvSpPr>
            <a:spLocks noGrp="1"/>
          </p:cNvSpPr>
          <p:nvPr>
            <p:ph type="title"/>
          </p:nvPr>
        </p:nvSpPr>
        <p:spPr>
          <a:xfrm>
            <a:off x="1106186" y="308944"/>
            <a:ext cx="9404723" cy="1400530"/>
          </a:xfrm>
        </p:spPr>
        <p:txBody>
          <a:bodyPr/>
          <a:lstStyle/>
          <a:p>
            <a:pPr algn="ctr"/>
            <a:r>
              <a:rPr lang="en-US"/>
              <a:t>Conclusion</a:t>
            </a:r>
          </a:p>
        </p:txBody>
      </p:sp>
      <p:sp>
        <p:nvSpPr>
          <p:cNvPr id="3" name="Content Placeholder 2">
            <a:extLst>
              <a:ext uri="{FF2B5EF4-FFF2-40B4-BE49-F238E27FC236}">
                <a16:creationId xmlns:a16="http://schemas.microsoft.com/office/drawing/2014/main" id="{1F628497-AE42-E687-A033-4AE72BF555E0}"/>
              </a:ext>
            </a:extLst>
          </p:cNvPr>
          <p:cNvSpPr>
            <a:spLocks noGrp="1"/>
          </p:cNvSpPr>
          <p:nvPr>
            <p:ph idx="1"/>
          </p:nvPr>
        </p:nvSpPr>
        <p:spPr>
          <a:xfrm>
            <a:off x="1333350" y="1334050"/>
            <a:ext cx="8946541" cy="5086877"/>
          </a:xfrm>
        </p:spPr>
        <p:txBody>
          <a:bodyPr vert="horz" lIns="91440" tIns="45720" rIns="91440" bIns="45720" rtlCol="0" anchor="t">
            <a:normAutofit/>
          </a:bodyPr>
          <a:lstStyle/>
          <a:p>
            <a:r>
              <a:rPr lang="en-US" dirty="0">
                <a:solidFill>
                  <a:schemeClr val="bg1"/>
                </a:solidFill>
              </a:rPr>
              <a:t>The average number of lives lost in accidents in 2019 was 195 </a:t>
            </a:r>
            <a:r>
              <a:rPr lang="en-US">
                <a:solidFill>
                  <a:schemeClr val="bg1"/>
                </a:solidFill>
              </a:rPr>
              <a:t>affirming it as one of the single most important concern in the lives of </a:t>
            </a:r>
            <a:r>
              <a:rPr lang="en-US" dirty="0">
                <a:solidFill>
                  <a:schemeClr val="bg1"/>
                </a:solidFill>
              </a:rPr>
              <a:t>our people.</a:t>
            </a:r>
          </a:p>
          <a:p>
            <a:pPr>
              <a:buClr>
                <a:srgbClr val="8AD0D6"/>
              </a:buClr>
            </a:pPr>
            <a:r>
              <a:rPr lang="en-US" dirty="0">
                <a:solidFill>
                  <a:schemeClr val="bg1"/>
                </a:solidFill>
              </a:rPr>
              <a:t>The state of Tamil Nadu has seen the most number of accidents in a 4 year period while also suffering from a staggering fatality rate.</a:t>
            </a:r>
          </a:p>
          <a:p>
            <a:pPr>
              <a:buClr>
                <a:srgbClr val="8AD0D6"/>
              </a:buClr>
            </a:pPr>
            <a:r>
              <a:rPr lang="en-US" dirty="0">
                <a:solidFill>
                  <a:schemeClr val="bg1"/>
                </a:solidFill>
              </a:rPr>
              <a:t>The Union Territory of Puducherry has been the single biggest contributor from the UT category even dwarfing Delhi in most cases.</a:t>
            </a:r>
          </a:p>
          <a:p>
            <a:pPr>
              <a:buClr>
                <a:srgbClr val="8AD0D6"/>
              </a:buClr>
            </a:pPr>
            <a:r>
              <a:rPr lang="en-US" dirty="0">
                <a:solidFill>
                  <a:schemeClr val="bg1"/>
                </a:solidFill>
              </a:rPr>
              <a:t>Over-speeding on National highways was the leading cause of accidents in 2019. Out of a total 87,566 cases 64,680 belong to this category. Curbing the speed could reduce accidents by</a:t>
            </a:r>
            <a:r>
              <a:rPr lang="en-US">
                <a:solidFill>
                  <a:schemeClr val="bg1"/>
                </a:solidFill>
              </a:rPr>
              <a:t> 73.86%.</a:t>
            </a:r>
            <a:endParaRPr lang="en-US" dirty="0">
              <a:solidFill>
                <a:schemeClr val="bg1"/>
              </a:solidFill>
            </a:endParaRPr>
          </a:p>
          <a:p>
            <a:pPr>
              <a:buClr>
                <a:srgbClr val="8AD0D6"/>
              </a:buClr>
            </a:pPr>
            <a:r>
              <a:rPr lang="en-US" dirty="0">
                <a:solidFill>
                  <a:schemeClr val="bg1"/>
                </a:solidFill>
              </a:rPr>
              <a:t>Ministry is suggested to implement measures like speed cameras, speed traps and training officers with speed gun.</a:t>
            </a:r>
          </a:p>
          <a:p>
            <a:pPr>
              <a:buClr>
                <a:srgbClr val="8AD0D6"/>
              </a:buClr>
            </a:pPr>
            <a:r>
              <a:rPr lang="en-US" dirty="0">
                <a:solidFill>
                  <a:schemeClr val="bg1"/>
                </a:solidFill>
              </a:rPr>
              <a:t>Measures to curb the speed of the vehicles could go a long way in securing the lives of people.</a:t>
            </a:r>
          </a:p>
          <a:p>
            <a:pPr marL="0" indent="0">
              <a:buClr>
                <a:srgbClr val="8AD0D6"/>
              </a:buClr>
              <a:buNone/>
            </a:pPr>
            <a:endParaRPr lang="en-US"/>
          </a:p>
        </p:txBody>
      </p:sp>
    </p:spTree>
    <p:extLst>
      <p:ext uri="{BB962C8B-B14F-4D97-AF65-F5344CB8AC3E}">
        <p14:creationId xmlns:p14="http://schemas.microsoft.com/office/powerpoint/2010/main" val="493006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4C5C3-83D4-93D0-C1C3-1869DE967FC4}"/>
              </a:ext>
            </a:extLst>
          </p:cNvPr>
          <p:cNvSpPr>
            <a:spLocks noGrp="1"/>
          </p:cNvSpPr>
          <p:nvPr>
            <p:ph type="title"/>
          </p:nvPr>
        </p:nvSpPr>
        <p:spPr>
          <a:xfrm>
            <a:off x="1393734" y="294567"/>
            <a:ext cx="9404723" cy="1400530"/>
          </a:xfrm>
        </p:spPr>
        <p:txBody>
          <a:bodyPr/>
          <a:lstStyle/>
          <a:p>
            <a:pPr algn="ctr"/>
            <a:r>
              <a:rPr lang="en-US"/>
              <a:t>Introduction</a:t>
            </a:r>
          </a:p>
        </p:txBody>
      </p:sp>
      <p:sp>
        <p:nvSpPr>
          <p:cNvPr id="3" name="Content Placeholder 2">
            <a:extLst>
              <a:ext uri="{FF2B5EF4-FFF2-40B4-BE49-F238E27FC236}">
                <a16:creationId xmlns:a16="http://schemas.microsoft.com/office/drawing/2014/main" id="{C284DF16-295D-0022-9252-BA2F55E10B0B}"/>
              </a:ext>
            </a:extLst>
          </p:cNvPr>
          <p:cNvSpPr>
            <a:spLocks noGrp="1"/>
          </p:cNvSpPr>
          <p:nvPr>
            <p:ph idx="1"/>
          </p:nvPr>
        </p:nvSpPr>
        <p:spPr>
          <a:xfrm>
            <a:off x="1620897" y="2153560"/>
            <a:ext cx="8946541" cy="4195481"/>
          </a:xfrm>
        </p:spPr>
        <p:txBody>
          <a:bodyPr vert="horz" lIns="91440" tIns="45720" rIns="91440" bIns="45720" rtlCol="0" anchor="t">
            <a:normAutofit/>
          </a:bodyPr>
          <a:lstStyle/>
          <a:p>
            <a:pPr algn="just"/>
            <a:r>
              <a:rPr lang="en-US" sz="2400" dirty="0">
                <a:solidFill>
                  <a:schemeClr val="bg1"/>
                </a:solidFill>
              </a:rPr>
              <a:t>Per World Economic forum, India is the leader in road accidents. </a:t>
            </a:r>
          </a:p>
          <a:p>
            <a:pPr algn="just">
              <a:buClr>
                <a:srgbClr val="8AD0D6"/>
              </a:buClr>
            </a:pPr>
            <a:r>
              <a:rPr lang="en-US" sz="2400" dirty="0">
                <a:solidFill>
                  <a:schemeClr val="bg1"/>
                </a:solidFill>
              </a:rPr>
              <a:t>Every year countless lives are lost in accidents which could've been prevented.</a:t>
            </a:r>
          </a:p>
          <a:p>
            <a:pPr algn="just">
              <a:buClr>
                <a:srgbClr val="8AD0D6"/>
              </a:buClr>
            </a:pPr>
            <a:r>
              <a:rPr lang="en-US" sz="2400" dirty="0">
                <a:solidFill>
                  <a:schemeClr val="bg1"/>
                </a:solidFill>
              </a:rPr>
              <a:t>There are various factors that might affect a person's ability to react in such cases.</a:t>
            </a:r>
          </a:p>
          <a:p>
            <a:pPr algn="just">
              <a:buClr>
                <a:srgbClr val="8AD0D6"/>
              </a:buClr>
            </a:pPr>
            <a:r>
              <a:rPr lang="en-US" sz="2400" dirty="0">
                <a:solidFill>
                  <a:schemeClr val="bg1"/>
                </a:solidFill>
              </a:rPr>
              <a:t>In the following investigative analysis, we try to understand the trends in number of accidents, injuries and fatalities under various applied measures. </a:t>
            </a:r>
          </a:p>
          <a:p>
            <a:pPr algn="just">
              <a:buClr>
                <a:srgbClr val="8AD0D6"/>
              </a:buClr>
            </a:pPr>
            <a:endParaRPr lang="en-US" dirty="0"/>
          </a:p>
          <a:p>
            <a:pPr>
              <a:buClr>
                <a:srgbClr val="8AD0D6"/>
              </a:buClr>
            </a:pPr>
            <a:endParaRPr lang="en-US" dirty="0"/>
          </a:p>
        </p:txBody>
      </p:sp>
      <p:sp>
        <p:nvSpPr>
          <p:cNvPr id="4" name="Date Placeholder 3">
            <a:extLst>
              <a:ext uri="{FF2B5EF4-FFF2-40B4-BE49-F238E27FC236}">
                <a16:creationId xmlns:a16="http://schemas.microsoft.com/office/drawing/2014/main" id="{38044DE5-903D-F7B8-2792-0FCAD410C5E7}"/>
              </a:ext>
            </a:extLst>
          </p:cNvPr>
          <p:cNvSpPr>
            <a:spLocks noGrp="1"/>
          </p:cNvSpPr>
          <p:nvPr>
            <p:ph type="dt" sz="half" idx="10"/>
          </p:nvPr>
        </p:nvSpPr>
        <p:spPr/>
        <p:txBody>
          <a:bodyPr/>
          <a:lstStyle/>
          <a:p>
            <a:fld id="{E54E908E-D325-4A74-9807-4CEADCCBB5B0}" type="datetime1">
              <a:t>7/10/2024</a:t>
            </a:fld>
            <a:endParaRPr lang="en-US" dirty="0"/>
          </a:p>
        </p:txBody>
      </p:sp>
      <p:sp>
        <p:nvSpPr>
          <p:cNvPr id="5" name="Footer Placeholder 4">
            <a:extLst>
              <a:ext uri="{FF2B5EF4-FFF2-40B4-BE49-F238E27FC236}">
                <a16:creationId xmlns:a16="http://schemas.microsoft.com/office/drawing/2014/main" id="{CF16F3CB-532C-02CD-BADA-E7AD51C24D2B}"/>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DCCE5EAD-9CA5-2A74-5193-7E5A778F83F4}"/>
              </a:ext>
            </a:extLst>
          </p:cNvPr>
          <p:cNvSpPr>
            <a:spLocks noGrp="1"/>
          </p:cNvSpPr>
          <p:nvPr>
            <p:ph type="sldNum" sz="quarter" idx="12"/>
          </p:nvPr>
        </p:nvSpPr>
        <p:spPr/>
        <p:txBody>
          <a:bodyPr/>
          <a:lstStyle/>
          <a:p>
            <a:fld id="{6E91CC32-6A6B-4E2E-BBA1-6864F305DA26}" type="slidenum">
              <a:rPr lang="en-US" dirty="0"/>
              <a:t>2</a:t>
            </a:fld>
            <a:endParaRPr lang="en-US" dirty="0"/>
          </a:p>
        </p:txBody>
      </p:sp>
    </p:spTree>
    <p:extLst>
      <p:ext uri="{BB962C8B-B14F-4D97-AF65-F5344CB8AC3E}">
        <p14:creationId xmlns:p14="http://schemas.microsoft.com/office/powerpoint/2010/main" val="3706838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B701F-5810-DC3E-2043-BC57542473BE}"/>
              </a:ext>
            </a:extLst>
          </p:cNvPr>
          <p:cNvSpPr>
            <a:spLocks noGrp="1"/>
          </p:cNvSpPr>
          <p:nvPr>
            <p:ph type="title"/>
          </p:nvPr>
        </p:nvSpPr>
        <p:spPr>
          <a:xfrm>
            <a:off x="1249960" y="495850"/>
            <a:ext cx="9404723" cy="1400530"/>
          </a:xfrm>
        </p:spPr>
        <p:txBody>
          <a:bodyPr/>
          <a:lstStyle/>
          <a:p>
            <a:pPr algn="ctr"/>
            <a:r>
              <a:rPr lang="en-US" dirty="0"/>
              <a:t>Problem Statement</a:t>
            </a:r>
          </a:p>
        </p:txBody>
      </p:sp>
      <p:sp>
        <p:nvSpPr>
          <p:cNvPr id="3" name="Content Placeholder 2">
            <a:extLst>
              <a:ext uri="{FF2B5EF4-FFF2-40B4-BE49-F238E27FC236}">
                <a16:creationId xmlns:a16="http://schemas.microsoft.com/office/drawing/2014/main" id="{8F9484C5-03AC-8F89-8356-AD0FE6E14EFD}"/>
              </a:ext>
            </a:extLst>
          </p:cNvPr>
          <p:cNvSpPr>
            <a:spLocks noGrp="1"/>
          </p:cNvSpPr>
          <p:nvPr>
            <p:ph idx="1"/>
          </p:nvPr>
        </p:nvSpPr>
        <p:spPr>
          <a:xfrm>
            <a:off x="1477123" y="2096050"/>
            <a:ext cx="8946541" cy="4195481"/>
          </a:xfrm>
        </p:spPr>
        <p:txBody>
          <a:bodyPr vert="horz" lIns="91440" tIns="45720" rIns="91440" bIns="45720" rtlCol="0" anchor="t">
            <a:normAutofit/>
          </a:bodyPr>
          <a:lstStyle/>
          <a:p>
            <a:pPr algn="just">
              <a:buClr>
                <a:srgbClr val="8AD0D6"/>
              </a:buClr>
            </a:pPr>
            <a:r>
              <a:rPr lang="en-US" sz="2400" dirty="0">
                <a:solidFill>
                  <a:schemeClr val="bg1"/>
                </a:solidFill>
                <a:ea typeface="+mj-lt"/>
                <a:cs typeface="+mj-lt"/>
              </a:rPr>
              <a:t>The ministry has handed out the data for the duration of 2016-2019 and expects us to carry out an investigative analysis to find the causes of accidents and a detailed analysis of the same.</a:t>
            </a:r>
          </a:p>
          <a:p>
            <a:pPr algn="just">
              <a:buClr>
                <a:srgbClr val="8AD0D6"/>
              </a:buClr>
            </a:pPr>
            <a:r>
              <a:rPr lang="en-US" sz="2400" dirty="0">
                <a:solidFill>
                  <a:schemeClr val="bg1"/>
                </a:solidFill>
                <a:ea typeface="+mj-lt"/>
                <a:cs typeface="+mj-lt"/>
              </a:rPr>
              <a:t>The objective of this data analysis project is to analyze road accidents data to identify trends, factors and patterns influencing road safety. </a:t>
            </a:r>
            <a:endParaRPr lang="en-US">
              <a:solidFill>
                <a:schemeClr val="bg1"/>
              </a:solidFill>
            </a:endParaRPr>
          </a:p>
          <a:p>
            <a:pPr algn="just">
              <a:buClr>
                <a:srgbClr val="8AD0D6"/>
              </a:buClr>
            </a:pPr>
            <a:r>
              <a:rPr lang="en-US" sz="2400" dirty="0">
                <a:solidFill>
                  <a:schemeClr val="bg1"/>
                </a:solidFill>
                <a:ea typeface="+mj-lt"/>
                <a:cs typeface="+mj-lt"/>
              </a:rPr>
              <a:t>The analysis aims to provide insights that can help in devising effective strategies to reduce accidents and improve overall road safety measures.</a:t>
            </a:r>
            <a:endParaRPr lang="en-US" sz="2400">
              <a:solidFill>
                <a:schemeClr val="bg1"/>
              </a:solidFill>
            </a:endParaRPr>
          </a:p>
        </p:txBody>
      </p:sp>
    </p:spTree>
    <p:extLst>
      <p:ext uri="{BB962C8B-B14F-4D97-AF65-F5344CB8AC3E}">
        <p14:creationId xmlns:p14="http://schemas.microsoft.com/office/powerpoint/2010/main" val="3578573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How did the total number of road accidents vary across States/UTs from 2016 to 2019?">
            <a:extLst>
              <a:ext uri="{FF2B5EF4-FFF2-40B4-BE49-F238E27FC236}">
                <a16:creationId xmlns:a16="http://schemas.microsoft.com/office/drawing/2014/main" id="{E4E28997-6CB7-4963-BB88-7EF20D0FC7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98" y="258791"/>
            <a:ext cx="11472203" cy="5520907"/>
          </a:xfrm>
          <a:prstGeom prst="rect">
            <a:avLst/>
          </a:prstGeom>
        </p:spPr>
      </p:pic>
      <p:sp>
        <p:nvSpPr>
          <p:cNvPr id="3" name="TextBox 2">
            <a:extLst>
              <a:ext uri="{FF2B5EF4-FFF2-40B4-BE49-F238E27FC236}">
                <a16:creationId xmlns:a16="http://schemas.microsoft.com/office/drawing/2014/main" id="{A68FC6F9-7067-4731-6476-770B1E407A02}"/>
              </a:ext>
            </a:extLst>
          </p:cNvPr>
          <p:cNvSpPr txBox="1"/>
          <p:nvPr/>
        </p:nvSpPr>
        <p:spPr>
          <a:xfrm>
            <a:off x="382881" y="5945279"/>
            <a:ext cx="1143634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rPr>
              <a:t>Most accidents can be found in the state of Tamil Nadu followed by Madhya Pradesh and Uttar Pradesh.</a:t>
            </a:r>
          </a:p>
          <a:p>
            <a:r>
              <a:rPr lang="en-US" dirty="0">
                <a:solidFill>
                  <a:schemeClr val="bg1"/>
                </a:solidFill>
              </a:rPr>
              <a:t>While the least can be found in the states of Arunachal Pradesh, Mizoram; UTs D&amp;H and D&amp;D.</a:t>
            </a:r>
          </a:p>
        </p:txBody>
      </p:sp>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Which States/UTs contribute the most/least to the total number of road accidents each year?">
            <a:extLst>
              <a:ext uri="{FF2B5EF4-FFF2-40B4-BE49-F238E27FC236}">
                <a16:creationId xmlns:a16="http://schemas.microsoft.com/office/drawing/2014/main" id="{23435895-5718-484F-9A3E-DB1A7CAB80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 y="718867"/>
            <a:ext cx="12192052" cy="6139133"/>
          </a:xfrm>
          <a:prstGeom prst="rect">
            <a:avLst/>
          </a:prstGeom>
        </p:spPr>
      </p:pic>
      <p:sp>
        <p:nvSpPr>
          <p:cNvPr id="3" name="TextBox 2">
            <a:extLst>
              <a:ext uri="{FF2B5EF4-FFF2-40B4-BE49-F238E27FC236}">
                <a16:creationId xmlns:a16="http://schemas.microsoft.com/office/drawing/2014/main" id="{D1C04C09-1F0B-CCE6-FE6D-D570648FC8B5}"/>
              </a:ext>
            </a:extLst>
          </p:cNvPr>
          <p:cNvSpPr txBox="1"/>
          <p:nvPr/>
        </p:nvSpPr>
        <p:spPr>
          <a:xfrm>
            <a:off x="306459" y="-553"/>
            <a:ext cx="1010897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rPr>
              <a:t>Tamil Nadu has the most accidents over a 4yr period: 2,58,141. While Lakshadweep had 6(least)</a:t>
            </a:r>
          </a:p>
        </p:txBody>
      </p:sp>
    </p:spTree>
    <p:extLst>
      <p:ext uri="{BB962C8B-B14F-4D97-AF65-F5344CB8AC3E}">
        <p14:creationId xmlns:p14="http://schemas.microsoft.com/office/powerpoint/2010/main" val="2947909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How do road accidents per 10,000 vehicles and per 10,000 km of roads vary across States/UTs in 2018?">
            <a:extLst>
              <a:ext uri="{FF2B5EF4-FFF2-40B4-BE49-F238E27FC236}">
                <a16:creationId xmlns:a16="http://schemas.microsoft.com/office/drawing/2014/main" id="{3B96FDA0-D1A3-4AF8-8C63-B7F4A1458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1975"/>
            <a:ext cx="12192001" cy="3157594"/>
          </a:xfrm>
          <a:prstGeom prst="rect">
            <a:avLst/>
          </a:prstGeom>
        </p:spPr>
      </p:pic>
      <p:sp>
        <p:nvSpPr>
          <p:cNvPr id="3" name="TextBox 2">
            <a:extLst>
              <a:ext uri="{FF2B5EF4-FFF2-40B4-BE49-F238E27FC236}">
                <a16:creationId xmlns:a16="http://schemas.microsoft.com/office/drawing/2014/main" id="{0C29CABB-99B9-BCCA-F741-6ACE1BB3EAC8}"/>
              </a:ext>
            </a:extLst>
          </p:cNvPr>
          <p:cNvSpPr txBox="1"/>
          <p:nvPr/>
        </p:nvSpPr>
        <p:spPr>
          <a:xfrm>
            <a:off x="1134153" y="4731370"/>
            <a:ext cx="9928817"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solidFill>
                  <a:schemeClr val="bg1"/>
                </a:solidFill>
              </a:rPr>
              <a:t>Accidents per 10,000 vehicles have been observed to be quite less in all states and Union Territories. The highest being 39 in Madhya Pradesh while the lowest number recorded was 3,  in Mizoram and Chandigarh.</a:t>
            </a:r>
          </a:p>
          <a:p>
            <a:pPr marL="285750" indent="-285750">
              <a:buFont typeface="Arial"/>
              <a:buChar char="•"/>
            </a:pPr>
            <a:r>
              <a:rPr lang="en-US" sz="2000" dirty="0">
                <a:solidFill>
                  <a:schemeClr val="bg1"/>
                </a:solidFill>
              </a:rPr>
              <a:t>However, for every 10,000 km this number changes drastically. The highest recorded was 3,720 in the UT of Puducherry was 40 in Mizoram.</a:t>
            </a:r>
            <a:endParaRPr lang="en-US" dirty="0">
              <a:solidFill>
                <a:schemeClr val="bg1"/>
              </a:solidFill>
            </a:endParaRPr>
          </a:p>
        </p:txBody>
      </p:sp>
    </p:spTree>
    <p:extLst>
      <p:ext uri="{BB962C8B-B14F-4D97-AF65-F5344CB8AC3E}">
        <p14:creationId xmlns:p14="http://schemas.microsoft.com/office/powerpoint/2010/main" val="1285978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Which States/UTs have the highest number of injuries per lakh population in a given year?">
            <a:extLst>
              <a:ext uri="{FF2B5EF4-FFF2-40B4-BE49-F238E27FC236}">
                <a16:creationId xmlns:a16="http://schemas.microsoft.com/office/drawing/2014/main" id="{0B62371B-D716-4466-96CE-F94B6EF25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 y="301385"/>
            <a:ext cx="11963400" cy="5162550"/>
          </a:xfrm>
          <a:prstGeom prst="rect">
            <a:avLst/>
          </a:prstGeom>
        </p:spPr>
      </p:pic>
      <p:sp>
        <p:nvSpPr>
          <p:cNvPr id="3" name="TextBox 2">
            <a:extLst>
              <a:ext uri="{FF2B5EF4-FFF2-40B4-BE49-F238E27FC236}">
                <a16:creationId xmlns:a16="http://schemas.microsoft.com/office/drawing/2014/main" id="{D6F4F03E-604C-7124-6626-76BB380CA13D}"/>
              </a:ext>
            </a:extLst>
          </p:cNvPr>
          <p:cNvSpPr txBox="1"/>
          <p:nvPr/>
        </p:nvSpPr>
        <p:spPr>
          <a:xfrm>
            <a:off x="243309" y="5725084"/>
            <a:ext cx="1170785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solidFill>
                  <a:schemeClr val="bg1"/>
                </a:solidFill>
              </a:rPr>
              <a:t>For the states Kerala tops the chart for the first time with 123.6, 119, 126.1, 127.1 respectively</a:t>
            </a:r>
            <a:r>
              <a:rPr lang="en-US" sz="2000" dirty="0">
                <a:solidFill>
                  <a:schemeClr val="bg1"/>
                </a:solidFill>
                <a:ea typeface="+mn-lt"/>
                <a:cs typeface="+mn-lt"/>
              </a:rPr>
              <a:t> (all per 1,00,000) followed by Tamil Nadu with 118.4, 106.9, 106.4, 95.4.</a:t>
            </a:r>
            <a:endParaRPr lang="en-US" dirty="0" err="1">
              <a:solidFill>
                <a:schemeClr val="bg1"/>
              </a:solidFill>
              <a:ea typeface="+mn-lt"/>
              <a:cs typeface="+mn-lt"/>
            </a:endParaRPr>
          </a:p>
          <a:p>
            <a:pPr marL="285750" indent="-285750">
              <a:buFont typeface="Arial"/>
              <a:buChar char="•"/>
            </a:pPr>
            <a:r>
              <a:rPr lang="en-US" sz="2000" dirty="0">
                <a:solidFill>
                  <a:schemeClr val="bg1"/>
                </a:solidFill>
              </a:rPr>
              <a:t>For UTs, Puducherry is by far the highest contributor with 107, 100.5, 96.1, 86.7(All per 1,00,000).</a:t>
            </a:r>
          </a:p>
        </p:txBody>
      </p:sp>
    </p:spTree>
    <p:extLst>
      <p:ext uri="{BB962C8B-B14F-4D97-AF65-F5344CB8AC3E}">
        <p14:creationId xmlns:p14="http://schemas.microsoft.com/office/powerpoint/2010/main" val="1486183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Which States/UTs have the highest fatality rates per lakh population in a specific year?">
            <a:extLst>
              <a:ext uri="{FF2B5EF4-FFF2-40B4-BE49-F238E27FC236}">
                <a16:creationId xmlns:a16="http://schemas.microsoft.com/office/drawing/2014/main" id="{552CE614-6552-42DB-A464-EEC411A4E6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8101"/>
            <a:ext cx="12192000" cy="4234249"/>
          </a:xfrm>
          <a:prstGeom prst="rect">
            <a:avLst/>
          </a:prstGeom>
        </p:spPr>
      </p:pic>
      <p:sp>
        <p:nvSpPr>
          <p:cNvPr id="4" name="TextBox 3">
            <a:extLst>
              <a:ext uri="{FF2B5EF4-FFF2-40B4-BE49-F238E27FC236}">
                <a16:creationId xmlns:a16="http://schemas.microsoft.com/office/drawing/2014/main" id="{DB35551A-F40A-E3A4-CE19-A488F11E183C}"/>
              </a:ext>
            </a:extLst>
          </p:cNvPr>
          <p:cNvSpPr txBox="1"/>
          <p:nvPr/>
        </p:nvSpPr>
        <p:spPr>
          <a:xfrm>
            <a:off x="237668" y="5541274"/>
            <a:ext cx="1173041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solidFill>
                  <a:schemeClr val="bg1"/>
                </a:solidFill>
              </a:rPr>
              <a:t>In 2016, Chhattisgarh topped the fatalities chart with 18.68 while Tamil Nadu topped in 2017 and 2019 </a:t>
            </a:r>
            <a:r>
              <a:rPr lang="en-US" sz="2000">
                <a:solidFill>
                  <a:schemeClr val="bg1"/>
                </a:solidFill>
              </a:rPr>
              <a:t>with 23.17 and 24.81 respectively. While Haryana suffered the most in 2018 with 18.11 (All per 1,00,000).</a:t>
            </a:r>
            <a:endParaRPr lang="en-US" sz="2000" dirty="0">
              <a:solidFill>
                <a:schemeClr val="bg1"/>
              </a:solidFill>
            </a:endParaRPr>
          </a:p>
          <a:p>
            <a:pPr marL="285750" indent="-285750">
              <a:buFont typeface="Arial"/>
              <a:buChar char="•"/>
            </a:pPr>
            <a:r>
              <a:rPr lang="en-US" sz="2000" dirty="0">
                <a:solidFill>
                  <a:schemeClr val="bg1"/>
                </a:solidFill>
              </a:rPr>
              <a:t>For UTs it was once again Puducherry with 7.87, 13.44, 12.57 and 14.62 fatalities per 1,00,000.</a:t>
            </a:r>
          </a:p>
        </p:txBody>
      </p:sp>
    </p:spTree>
    <p:extLst>
      <p:ext uri="{BB962C8B-B14F-4D97-AF65-F5344CB8AC3E}">
        <p14:creationId xmlns:p14="http://schemas.microsoft.com/office/powerpoint/2010/main" val="2774698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Which States/UTs show a higher rate of injuries per 10,000 vehicles or per 10,000 km of roads?">
            <a:extLst>
              <a:ext uri="{FF2B5EF4-FFF2-40B4-BE49-F238E27FC236}">
                <a16:creationId xmlns:a16="http://schemas.microsoft.com/office/drawing/2014/main" id="{398E90D5-731B-4731-A752-9C48463010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249" y="-540"/>
            <a:ext cx="8839200" cy="5162550"/>
          </a:xfrm>
          <a:prstGeom prst="rect">
            <a:avLst/>
          </a:prstGeom>
        </p:spPr>
      </p:pic>
      <p:sp>
        <p:nvSpPr>
          <p:cNvPr id="3" name="TextBox 2">
            <a:extLst>
              <a:ext uri="{FF2B5EF4-FFF2-40B4-BE49-F238E27FC236}">
                <a16:creationId xmlns:a16="http://schemas.microsoft.com/office/drawing/2014/main" id="{05078746-58DD-1EFA-FC9B-9872F4E644A9}"/>
              </a:ext>
            </a:extLst>
          </p:cNvPr>
          <p:cNvSpPr txBox="1"/>
          <p:nvPr/>
        </p:nvSpPr>
        <p:spPr>
          <a:xfrm>
            <a:off x="397258" y="5225526"/>
            <a:ext cx="11410133"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solidFill>
                  <a:schemeClr val="bg1"/>
                </a:solidFill>
              </a:rPr>
              <a:t>For Ut's it was once again Puducherry topping the charts with 5648,5389,4040 injuries per 10,000km and 10,000 vehicles in 2016,2017,2018 respectively; followed by Delhi with 4066,3699,3464 injuries for the same period.</a:t>
            </a:r>
          </a:p>
          <a:p>
            <a:pPr marL="285750" indent="-285750">
              <a:buFont typeface="Arial"/>
              <a:buChar char="•"/>
            </a:pPr>
            <a:r>
              <a:rPr lang="en-US" sz="2000" dirty="0">
                <a:solidFill>
                  <a:schemeClr val="bg1"/>
                </a:solidFill>
              </a:rPr>
              <a:t>Tamil Nadu topped the states charts with 3182,2881,2787 injuries for the same measure and same period.</a:t>
            </a:r>
          </a:p>
        </p:txBody>
      </p:sp>
    </p:spTree>
    <p:extLst>
      <p:ext uri="{BB962C8B-B14F-4D97-AF65-F5344CB8AC3E}">
        <p14:creationId xmlns:p14="http://schemas.microsoft.com/office/powerpoint/2010/main" val="2501876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Ion</vt:lpstr>
      <vt:lpstr>Capstone Project: States and Union Territories- accidents, injuries and fatalities</vt:lpstr>
      <vt:lpstr>Introduction</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598</cp:revision>
  <dcterms:created xsi:type="dcterms:W3CDTF">2024-07-09T05:25:52Z</dcterms:created>
  <dcterms:modified xsi:type="dcterms:W3CDTF">2024-07-10T15:59:49Z</dcterms:modified>
</cp:coreProperties>
</file>