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nmayUpasaniCapstone/Dashboard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330837-2C61-49CB-8C9B-5FBCE30D25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Tanmay Upasani Capstone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2FC53CF-84E5-47D5-B8BC-9F15566A97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11/23/2024 12:35:57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511AC394-13EC-4AC3-9AF1-8BAAE6D2A0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097"/>
            <a:ext cx="12192000" cy="43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2024-11-23T12:35:57Z</dcterms:created>
  <dcterms:modified xsi:type="dcterms:W3CDTF">2024-11-23T12:35:57Z</dcterms:modified>
</cp:coreProperties>
</file>