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309" r:id="rId28"/>
    <p:sldId id="310" r:id="rId29"/>
    <p:sldId id="311" r:id="rId30"/>
    <p:sldId id="312" r:id="rId31"/>
    <p:sldId id="313" r:id="rId32"/>
    <p:sldId id="31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ExcelR</a:t>
            </a:r>
            <a:r>
              <a:rPr lang="en-US" dirty="0" smtClean="0"/>
              <a:t> Project P-34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Salesman assigned for each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2141538"/>
            <a:ext cx="11183110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to integer value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25" y="2189956"/>
            <a:ext cx="6353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Counts of salesman meeting the target and not meeting the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41538"/>
            <a:ext cx="10927080" cy="45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normality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column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3464" y="2870200"/>
            <a:ext cx="5334178" cy="37774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Achieve column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1162" y="2870200"/>
            <a:ext cx="5924054" cy="37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45336"/>
            <a:ext cx="10131425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target and achieve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28" y="1673352"/>
            <a:ext cx="11091671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plot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92" y="1682496"/>
            <a:ext cx="11146536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by the mean of target and achieve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1" y="2794529"/>
            <a:ext cx="5169706" cy="368856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achieve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18352" y="2870200"/>
            <a:ext cx="5823711" cy="3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plot of target and achieve with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645920"/>
            <a:ext cx="1126540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plotting of target and achieve with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01952"/>
            <a:ext cx="10497311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Members:</a:t>
            </a:r>
          </a:p>
          <a:p>
            <a:endParaRPr lang="en-US" dirty="0"/>
          </a:p>
          <a:p>
            <a:r>
              <a:rPr lang="en-US" dirty="0" smtClean="0"/>
              <a:t>1.Tanmoy </a:t>
            </a:r>
            <a:r>
              <a:rPr lang="en-US" dirty="0"/>
              <a:t>Bhattacharya</a:t>
            </a:r>
          </a:p>
          <a:p>
            <a:endParaRPr lang="en-US" dirty="0"/>
          </a:p>
          <a:p>
            <a:r>
              <a:rPr lang="en-US" dirty="0" smtClean="0"/>
              <a:t>2.Dipsikha </a:t>
            </a:r>
            <a:r>
              <a:rPr lang="en-US" dirty="0"/>
              <a:t>Das</a:t>
            </a:r>
          </a:p>
          <a:p>
            <a:endParaRPr lang="en-US" dirty="0"/>
          </a:p>
          <a:p>
            <a:r>
              <a:rPr lang="en-US" dirty="0" smtClean="0"/>
              <a:t>3.Swasthik </a:t>
            </a:r>
            <a:r>
              <a:rPr lang="en-US" dirty="0"/>
              <a:t>Shetty</a:t>
            </a:r>
          </a:p>
          <a:p>
            <a:endParaRPr lang="en-US" dirty="0"/>
          </a:p>
          <a:p>
            <a:r>
              <a:rPr lang="en-US" dirty="0" smtClean="0"/>
              <a:t>4.Ashish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5.Aslam </a:t>
            </a:r>
            <a:r>
              <a:rPr lang="en-US" dirty="0" err="1"/>
              <a:t>Ashir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plot of target and achieve with salesman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" y="1865376"/>
            <a:ext cx="1048816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distribution of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36614"/>
            <a:ext cx="11192256" cy="42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distribution of achieve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69596"/>
            <a:ext cx="11173968" cy="45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Cat-plot of target with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2141538"/>
            <a:ext cx="11494008" cy="45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Factor-plot of plan month and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1922082"/>
            <a:ext cx="9674350" cy="45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plot of plan month and achieve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64" y="1682496"/>
            <a:ext cx="11548872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Box-plot for checking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" y="1682496"/>
            <a:ext cx="11274551" cy="4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Catplot</a:t>
            </a:r>
            <a:r>
              <a:rPr lang="en-US" dirty="0" smtClean="0"/>
              <a:t> of frequency of product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774" y="2141538"/>
            <a:ext cx="546147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 of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736" y="2882040"/>
            <a:ext cx="5509514" cy="35461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achieve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1304" y="2870200"/>
            <a:ext cx="5632704" cy="35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808" y="3099594"/>
            <a:ext cx="7735824" cy="32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Stage 1: Defining Business Problem</a:t>
            </a:r>
          </a:p>
          <a:p>
            <a:endParaRPr lang="en-US" dirty="0"/>
          </a:p>
          <a:p>
            <a:r>
              <a:rPr lang="en-US" dirty="0"/>
              <a:t>Each Salesperson will be assigned with a</a:t>
            </a:r>
          </a:p>
          <a:p>
            <a:r>
              <a:rPr lang="en-US" dirty="0"/>
              <a:t>Target(no of products to be sold) for each</a:t>
            </a:r>
          </a:p>
          <a:p>
            <a:r>
              <a:rPr lang="en-US" dirty="0"/>
              <a:t>months. Which is given to them based on their</a:t>
            </a:r>
          </a:p>
          <a:p>
            <a:r>
              <a:rPr lang="en-US" dirty="0"/>
              <a:t>last month's Achievement(no of products sold)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smtClean="0"/>
              <a:t>instead of simply giving 10</a:t>
            </a:r>
            <a:r>
              <a:rPr lang="en-US" dirty="0"/>
              <a:t>% </a:t>
            </a:r>
            <a:r>
              <a:rPr lang="en-US" dirty="0" smtClean="0"/>
              <a:t>hike , we need to set a target for them for the next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Catplot</a:t>
            </a:r>
            <a:r>
              <a:rPr lang="en-US" dirty="0" smtClean="0"/>
              <a:t> of product with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41538"/>
            <a:ext cx="11430000" cy="45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Catplot</a:t>
            </a:r>
            <a:r>
              <a:rPr lang="en-US" dirty="0" smtClean="0"/>
              <a:t> of product with achieve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80" y="1746504"/>
            <a:ext cx="9318465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test split of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62" y="2286000"/>
            <a:ext cx="9944100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 to standardized the data with mean =0 and standard deviation=1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2065867"/>
            <a:ext cx="9683494" cy="44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accuracy score and loss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84" y="2141538"/>
            <a:ext cx="11045951" cy="44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1" y="1773936"/>
            <a:ext cx="10104120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accuracy and loss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819656"/>
            <a:ext cx="10799064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gradient boosting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636776"/>
            <a:ext cx="11183112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accuracy and loss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" y="1636776"/>
            <a:ext cx="11722607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728216"/>
            <a:ext cx="1049731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Stage 2: Data Collection</a:t>
            </a:r>
          </a:p>
          <a:p>
            <a:endParaRPr lang="en-US" dirty="0"/>
          </a:p>
          <a:p>
            <a:r>
              <a:rPr lang="en-US" dirty="0"/>
              <a:t>Train Data set:</a:t>
            </a:r>
          </a:p>
          <a:p>
            <a:endParaRPr lang="en-US" dirty="0"/>
          </a:p>
          <a:p>
            <a:r>
              <a:rPr lang="en-US" dirty="0"/>
              <a:t>Dataset consist of 3 months data (last quarter) of 2019</a:t>
            </a:r>
          </a:p>
          <a:p>
            <a:r>
              <a:rPr lang="en-US" dirty="0"/>
              <a:t>with various features such as ‘products’, ’</a:t>
            </a:r>
            <a:r>
              <a:rPr lang="en-US" dirty="0" err="1"/>
              <a:t>salesman_id</a:t>
            </a:r>
            <a:r>
              <a:rPr lang="en-US" dirty="0"/>
              <a:t>’,</a:t>
            </a:r>
          </a:p>
          <a:p>
            <a:r>
              <a:rPr lang="en-US" dirty="0"/>
              <a:t>’month’, ‘year’, ‘Target’ and ‘Achievement’.</a:t>
            </a:r>
          </a:p>
          <a:p>
            <a:endParaRPr lang="en-US" dirty="0"/>
          </a:p>
          <a:p>
            <a:r>
              <a:rPr lang="en-US" dirty="0"/>
              <a:t>Test Data set:</a:t>
            </a:r>
          </a:p>
          <a:p>
            <a:endParaRPr lang="en-US" dirty="0"/>
          </a:p>
          <a:p>
            <a:r>
              <a:rPr lang="en-US" dirty="0"/>
              <a:t>Dataset consist of data for January 2020 with features</a:t>
            </a:r>
          </a:p>
        </p:txBody>
      </p:sp>
    </p:spTree>
    <p:extLst>
      <p:ext uri="{BB962C8B-B14F-4D97-AF65-F5344CB8AC3E}">
        <p14:creationId xmlns:p14="http://schemas.microsoft.com/office/powerpoint/2010/main" val="5057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err="1" smtClean="0"/>
              <a:t>regressor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44794"/>
            <a:ext cx="10131425" cy="44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1536192"/>
            <a:ext cx="10863071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Lightgbm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618488"/>
            <a:ext cx="11311127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735" y="2946929"/>
            <a:ext cx="5649747" cy="1807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Accuracy , loss function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6390" y="2870200"/>
            <a:ext cx="6048554" cy="38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64" y="1600200"/>
            <a:ext cx="11411711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" y="1636776"/>
            <a:ext cx="11292840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January achieve using gradient boosting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7" y="1801368"/>
            <a:ext cx="11704320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both train and test data to get four months data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" y="2147094"/>
            <a:ext cx="11146535" cy="45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95140"/>
            <a:ext cx="10131425" cy="44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636776"/>
            <a:ext cx="105338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762125"/>
            <a:ext cx="5934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" y="2794529"/>
            <a:ext cx="5591810" cy="23078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Loss function and </a:t>
            </a:r>
            <a:r>
              <a:rPr lang="en-US" dirty="0" err="1" smtClean="0"/>
              <a:t>sccuracy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33872" y="2870200"/>
            <a:ext cx="6035040" cy="37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" y="2141538"/>
            <a:ext cx="11612879" cy="45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" y="2375694"/>
            <a:ext cx="11484863" cy="42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1618488"/>
            <a:ext cx="11475720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97" y="1856232"/>
            <a:ext cx="8850430" cy="45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Pickle file of final </a:t>
            </a:r>
            <a:r>
              <a:rPr lang="en-US" dirty="0" err="1" smtClean="0"/>
              <a:t>xgboost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2224"/>
            <a:ext cx="11210544" cy="42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41538"/>
            <a:ext cx="9162287" cy="42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2" y="2141538"/>
            <a:ext cx="9400032" cy="42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757487"/>
            <a:ext cx="6296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66925"/>
            <a:ext cx="6334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to integer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525" y="3485356"/>
            <a:ext cx="6657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the 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04" y="1581912"/>
            <a:ext cx="10268712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218</TotalTime>
  <Words>379</Words>
  <Application>Microsoft Office PowerPoint</Application>
  <PresentationFormat>Widescreen</PresentationFormat>
  <Paragraphs>90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Celestial</vt:lpstr>
      <vt:lpstr>ExcelR Project P-34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 to integer value</vt:lpstr>
      <vt:lpstr>Grouping the columns</vt:lpstr>
      <vt:lpstr>Salesman assigned for each product</vt:lpstr>
      <vt:lpstr>Categorical to integer value </vt:lpstr>
      <vt:lpstr>Counts of salesman meeting the target and not meeting the target</vt:lpstr>
      <vt:lpstr>Checking normality distribution</vt:lpstr>
      <vt:lpstr>Pair plot</vt:lpstr>
      <vt:lpstr>Plot of target and achieve</vt:lpstr>
      <vt:lpstr>Reg plot </vt:lpstr>
      <vt:lpstr>Grouping by the mean of target and achieve</vt:lpstr>
      <vt:lpstr>Reg plot of target and achieve with product</vt:lpstr>
      <vt:lpstr>Group-by plotting of target and achieve with product</vt:lpstr>
      <vt:lpstr>Group-by plot of target and achieve with salesman</vt:lpstr>
      <vt:lpstr>Log distribution of target</vt:lpstr>
      <vt:lpstr>Log distribution of achieve</vt:lpstr>
      <vt:lpstr>Cat-plot of target with product</vt:lpstr>
      <vt:lpstr>Factor-plot of plan month and target</vt:lpstr>
      <vt:lpstr>Factor plot of plan month and achieve</vt:lpstr>
      <vt:lpstr>Box-plot for checking outliers</vt:lpstr>
      <vt:lpstr>Catplot of frequency of product </vt:lpstr>
      <vt:lpstr>Statistical test of features</vt:lpstr>
      <vt:lpstr>Unique value</vt:lpstr>
      <vt:lpstr>Catplot of product with target</vt:lpstr>
      <vt:lpstr>Catplot of product with achieve</vt:lpstr>
      <vt:lpstr>Train test split of the data</vt:lpstr>
      <vt:lpstr>Feature scaling to standardized the data with mean =0 and standard deviation=1</vt:lpstr>
      <vt:lpstr>Linear regression accuracy score and loss function</vt:lpstr>
      <vt:lpstr>Plot of regression model</vt:lpstr>
      <vt:lpstr>Gradient boosting accuracy and loss function</vt:lpstr>
      <vt:lpstr>Plot of gradient boosting</vt:lpstr>
      <vt:lpstr>Decision tree accuracy and loss function</vt:lpstr>
      <vt:lpstr>Decision tree plot</vt:lpstr>
      <vt:lpstr>Support vector regressor </vt:lpstr>
      <vt:lpstr>Random forest regressor </vt:lpstr>
      <vt:lpstr>Lightgbm regressor</vt:lpstr>
      <vt:lpstr>Xgboost regressor</vt:lpstr>
      <vt:lpstr>Error rate comparison</vt:lpstr>
      <vt:lpstr>Error rate plot</vt:lpstr>
      <vt:lpstr>Predicting January achieve using gradient boosting regression</vt:lpstr>
      <vt:lpstr>Concatenate both train and test data to get four months data together</vt:lpstr>
      <vt:lpstr>pairplot</vt:lpstr>
      <vt:lpstr>heatmap</vt:lpstr>
      <vt:lpstr>Xgboost regressor</vt:lpstr>
      <vt:lpstr>Randomforest regressor</vt:lpstr>
      <vt:lpstr>Gradient boosting regressor</vt:lpstr>
      <vt:lpstr>Error comparison</vt:lpstr>
      <vt:lpstr>Error plot</vt:lpstr>
      <vt:lpstr>Pickle file of final xgboost model</vt:lpstr>
      <vt:lpstr>.py file</vt:lpstr>
      <vt:lpstr>Html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ExcelR Project P-34</dc:title>
  <dc:creator>Dipsikha</dc:creator>
  <cp:lastModifiedBy>Dipsikha</cp:lastModifiedBy>
  <cp:revision>15</cp:revision>
  <dcterms:created xsi:type="dcterms:W3CDTF">2020-11-12T06:22:56Z</dcterms:created>
  <dcterms:modified xsi:type="dcterms:W3CDTF">2020-11-12T10:01:39Z</dcterms:modified>
</cp:coreProperties>
</file>