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  <p:sldMasterId id="2147483694" r:id="rId6"/>
    <p:sldMasterId id="2147483698" r:id="rId7"/>
  </p:sldMasterIdLst>
  <p:notesMasterIdLst>
    <p:notesMasterId r:id="rId9"/>
  </p:notesMasterIdLst>
  <p:sldIdLst>
    <p:sldId id="214747159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C1836D-2688-4F79-8919-23BF4C8532F3}">
          <p14:sldIdLst>
            <p14:sldId id="2147471592"/>
          </p14:sldIdLst>
        </p14:section>
        <p14:section name="Untitled Section" id="{BA558311-A266-48FD-A2FF-1D0FFCB08A8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akar Reddy Maurva" initials="DRM" lastIdx="1" clrIdx="0">
    <p:extLst>
      <p:ext uri="{19B8F6BF-5375-455C-9EA6-DF929625EA0E}">
        <p15:presenceInfo xmlns:p15="http://schemas.microsoft.com/office/powerpoint/2012/main" userId="S::Divakar.Reddy.Maurva@gds.ey.com::0a60fa5c-6a64-4f99-badc-e986794e98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BB38E-3DDB-4A61-AD1A-6069BA0FD4EE}" v="9" dt="2023-02-23T14:21:49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Madan" userId="a07476cb-6a35-4bf6-a5bb-a22c012fea8b" providerId="ADAL" clId="{4AF1B222-DD4C-4B15-8ED3-993F723758C1}"/>
    <pc:docChg chg="addSld delSld modSld">
      <pc:chgData name="Ankita Madan" userId="a07476cb-6a35-4bf6-a5bb-a22c012fea8b" providerId="ADAL" clId="{4AF1B222-DD4C-4B15-8ED3-993F723758C1}" dt="2022-11-02T09:16:05.408" v="5" actId="20577"/>
      <pc:docMkLst>
        <pc:docMk/>
      </pc:docMkLst>
      <pc:sldChg chg="modSp mod">
        <pc:chgData name="Ankita Madan" userId="a07476cb-6a35-4bf6-a5bb-a22c012fea8b" providerId="ADAL" clId="{4AF1B222-DD4C-4B15-8ED3-993F723758C1}" dt="2022-11-02T09:16:05.408" v="5" actId="20577"/>
        <pc:sldMkLst>
          <pc:docMk/>
          <pc:sldMk cId="2256657955" sldId="5156"/>
        </pc:sldMkLst>
        <pc:spChg chg="mod">
          <ac:chgData name="Ankita Madan" userId="a07476cb-6a35-4bf6-a5bb-a22c012fea8b" providerId="ADAL" clId="{4AF1B222-DD4C-4B15-8ED3-993F723758C1}" dt="2022-11-02T09:16:05.408" v="5" actId="20577"/>
          <ac:spMkLst>
            <pc:docMk/>
            <pc:sldMk cId="2256657955" sldId="5156"/>
            <ac:spMk id="3" creationId="{8C6A2D90-662A-4AAB-AC4B-4351ACF4E076}"/>
          </ac:spMkLst>
        </pc:spChg>
        <pc:picChg chg="mod">
          <ac:chgData name="Ankita Madan" userId="a07476cb-6a35-4bf6-a5bb-a22c012fea8b" providerId="ADAL" clId="{4AF1B222-DD4C-4B15-8ED3-993F723758C1}" dt="2022-11-02T08:47:10.897" v="3" actId="1076"/>
          <ac:picMkLst>
            <pc:docMk/>
            <pc:sldMk cId="2256657955" sldId="5156"/>
            <ac:picMk id="10" creationId="{EA2B74E4-738A-4CDA-8785-4C305E35F58F}"/>
          </ac:picMkLst>
        </pc:picChg>
      </pc:sldChg>
      <pc:sldChg chg="add del">
        <pc:chgData name="Ankita Madan" userId="a07476cb-6a35-4bf6-a5bb-a22c012fea8b" providerId="ADAL" clId="{4AF1B222-DD4C-4B15-8ED3-993F723758C1}" dt="2022-11-02T07:40:40.072" v="2"/>
        <pc:sldMkLst>
          <pc:docMk/>
          <pc:sldMk cId="106459488" sldId="2147471583"/>
        </pc:sldMkLst>
      </pc:sldChg>
    </pc:docChg>
  </pc:docChgLst>
  <pc:docChgLst>
    <pc:chgData name="Tanmoy Halder" userId="dc1b16f3-33b4-45f6-adf1-fe725edc24af" providerId="ADAL" clId="{A797B110-AE2E-439E-8544-E8A850B3C551}"/>
    <pc:docChg chg="modSld">
      <pc:chgData name="Tanmoy Halder" userId="dc1b16f3-33b4-45f6-adf1-fe725edc24af" providerId="ADAL" clId="{A797B110-AE2E-439E-8544-E8A850B3C551}" dt="2022-11-08T10:23:36.922" v="4" actId="1076"/>
      <pc:docMkLst>
        <pc:docMk/>
      </pc:docMkLst>
      <pc:sldChg chg="modSp mod">
        <pc:chgData name="Tanmoy Halder" userId="dc1b16f3-33b4-45f6-adf1-fe725edc24af" providerId="ADAL" clId="{A797B110-AE2E-439E-8544-E8A850B3C551}" dt="2022-11-08T10:23:36.922" v="4" actId="1076"/>
        <pc:sldMkLst>
          <pc:docMk/>
          <pc:sldMk cId="2438301665" sldId="5242"/>
        </pc:sldMkLst>
        <pc:spChg chg="mod">
          <ac:chgData name="Tanmoy Halder" userId="dc1b16f3-33b4-45f6-adf1-fe725edc24af" providerId="ADAL" clId="{A797B110-AE2E-439E-8544-E8A850B3C551}" dt="2022-11-08T10:04:59.404" v="3" actId="14100"/>
          <ac:spMkLst>
            <pc:docMk/>
            <pc:sldMk cId="2438301665" sldId="5242"/>
            <ac:spMk id="19" creationId="{8EF65228-AFBF-4893-9551-E1B38717BDEE}"/>
          </ac:spMkLst>
        </pc:spChg>
        <pc:spChg chg="mod">
          <ac:chgData name="Tanmoy Halder" userId="dc1b16f3-33b4-45f6-adf1-fe725edc24af" providerId="ADAL" clId="{A797B110-AE2E-439E-8544-E8A850B3C551}" dt="2022-11-08T10:23:36.922" v="4" actId="1076"/>
          <ac:spMkLst>
            <pc:docMk/>
            <pc:sldMk cId="2438301665" sldId="5242"/>
            <ac:spMk id="34" creationId="{73136B3E-E6A7-4DDA-A7CC-ECC7C452F215}"/>
          </ac:spMkLst>
        </pc:spChg>
        <pc:spChg chg="mod">
          <ac:chgData name="Tanmoy Halder" userId="dc1b16f3-33b4-45f6-adf1-fe725edc24af" providerId="ADAL" clId="{A797B110-AE2E-439E-8544-E8A850B3C551}" dt="2022-11-08T10:04:51.898" v="1" actId="14100"/>
          <ac:spMkLst>
            <pc:docMk/>
            <pc:sldMk cId="2438301665" sldId="5242"/>
            <ac:spMk id="121" creationId="{E237C343-6EDD-4FF2-A0AF-E08A1F0E73B5}"/>
          </ac:spMkLst>
        </pc:spChg>
      </pc:sldChg>
    </pc:docChg>
  </pc:docChgLst>
  <pc:docChgLst>
    <pc:chgData name="Aparna Mishra" userId="65f66019-847b-4d88-93a8-9f4dffdb3411" providerId="ADAL" clId="{676047AB-0560-43EF-91CB-7CB190A676BF}"/>
    <pc:docChg chg="custSel addSld delSld modSld sldOrd modSection">
      <pc:chgData name="Aparna Mishra" userId="65f66019-847b-4d88-93a8-9f4dffdb3411" providerId="ADAL" clId="{676047AB-0560-43EF-91CB-7CB190A676BF}" dt="2022-11-02T09:17:50.145" v="463" actId="20577"/>
      <pc:docMkLst>
        <pc:docMk/>
      </pc:docMkLst>
      <pc:sldChg chg="modSp mod">
        <pc:chgData name="Aparna Mishra" userId="65f66019-847b-4d88-93a8-9f4dffdb3411" providerId="ADAL" clId="{676047AB-0560-43EF-91CB-7CB190A676BF}" dt="2022-11-02T09:17:50.145" v="463" actId="20577"/>
        <pc:sldMkLst>
          <pc:docMk/>
          <pc:sldMk cId="2256657955" sldId="5156"/>
        </pc:sldMkLst>
        <pc:spChg chg="mod">
          <ac:chgData name="Aparna Mishra" userId="65f66019-847b-4d88-93a8-9f4dffdb3411" providerId="ADAL" clId="{676047AB-0560-43EF-91CB-7CB190A676BF}" dt="2022-11-02T09:17:50.145" v="463" actId="20577"/>
          <ac:spMkLst>
            <pc:docMk/>
            <pc:sldMk cId="2256657955" sldId="5156"/>
            <ac:spMk id="3" creationId="{8C6A2D90-662A-4AAB-AC4B-4351ACF4E076}"/>
          </ac:spMkLst>
        </pc:spChg>
      </pc:sldChg>
      <pc:sldChg chg="modSp mod">
        <pc:chgData name="Aparna Mishra" userId="65f66019-847b-4d88-93a8-9f4dffdb3411" providerId="ADAL" clId="{676047AB-0560-43EF-91CB-7CB190A676BF}" dt="2022-11-02T08:11:32.690" v="440" actId="20577"/>
        <pc:sldMkLst>
          <pc:docMk/>
          <pc:sldMk cId="2438301665" sldId="5242"/>
        </pc:sldMkLst>
        <pc:spChg chg="mod">
          <ac:chgData name="Aparna Mishra" userId="65f66019-847b-4d88-93a8-9f4dffdb3411" providerId="ADAL" clId="{676047AB-0560-43EF-91CB-7CB190A676BF}" dt="2022-11-02T08:11:32.690" v="440" actId="20577"/>
          <ac:spMkLst>
            <pc:docMk/>
            <pc:sldMk cId="2438301665" sldId="5242"/>
            <ac:spMk id="70" creationId="{82ADD787-939B-4203-B0E6-1DD886B9D578}"/>
          </ac:spMkLst>
        </pc:spChg>
      </pc:sldChg>
      <pc:sldChg chg="del">
        <pc:chgData name="Aparna Mishra" userId="65f66019-847b-4d88-93a8-9f4dffdb3411" providerId="ADAL" clId="{676047AB-0560-43EF-91CB-7CB190A676BF}" dt="2022-11-02T07:03:18.485" v="136" actId="47"/>
        <pc:sldMkLst>
          <pc:docMk/>
          <pc:sldMk cId="2342162870" sldId="2080107682"/>
        </pc:sldMkLst>
      </pc:sldChg>
      <pc:sldChg chg="del">
        <pc:chgData name="Aparna Mishra" userId="65f66019-847b-4d88-93a8-9f4dffdb3411" providerId="ADAL" clId="{676047AB-0560-43EF-91CB-7CB190A676BF}" dt="2022-11-02T07:21:39.740" v="422" actId="2696"/>
        <pc:sldMkLst>
          <pc:docMk/>
          <pc:sldMk cId="3347737461" sldId="2080107683"/>
        </pc:sldMkLst>
      </pc:sldChg>
      <pc:sldChg chg="add">
        <pc:chgData name="Aparna Mishra" userId="65f66019-847b-4d88-93a8-9f4dffdb3411" providerId="ADAL" clId="{676047AB-0560-43EF-91CB-7CB190A676BF}" dt="2022-11-02T07:21:51.032" v="423"/>
        <pc:sldMkLst>
          <pc:docMk/>
          <pc:sldMk cId="4055708991" sldId="2080107683"/>
        </pc:sldMkLst>
      </pc:sldChg>
      <pc:sldChg chg="modSp del mod">
        <pc:chgData name="Aparna Mishra" userId="65f66019-847b-4d88-93a8-9f4dffdb3411" providerId="ADAL" clId="{676047AB-0560-43EF-91CB-7CB190A676BF}" dt="2022-11-02T07:21:39.740" v="422" actId="2696"/>
        <pc:sldMkLst>
          <pc:docMk/>
          <pc:sldMk cId="2489433590" sldId="2080107685"/>
        </pc:sldMkLst>
        <pc:spChg chg="mod">
          <ac:chgData name="Aparna Mishra" userId="65f66019-847b-4d88-93a8-9f4dffdb3411" providerId="ADAL" clId="{676047AB-0560-43EF-91CB-7CB190A676BF}" dt="2022-11-02T00:59:30.054" v="31" actId="207"/>
          <ac:spMkLst>
            <pc:docMk/>
            <pc:sldMk cId="2489433590" sldId="2080107685"/>
            <ac:spMk id="8" creationId="{0E26B4F7-8F46-4D7A-8607-66F9740D2BB5}"/>
          </ac:spMkLst>
        </pc:spChg>
        <pc:spChg chg="mod">
          <ac:chgData name="Aparna Mishra" userId="65f66019-847b-4d88-93a8-9f4dffdb3411" providerId="ADAL" clId="{676047AB-0560-43EF-91CB-7CB190A676BF}" dt="2022-11-02T01:00:43.332" v="34" actId="1036"/>
          <ac:spMkLst>
            <pc:docMk/>
            <pc:sldMk cId="2489433590" sldId="2080107685"/>
            <ac:spMk id="12" creationId="{75C8DF2B-3D18-4389-B80A-6001ED551AF6}"/>
          </ac:spMkLst>
        </pc:spChg>
        <pc:spChg chg="mod">
          <ac:chgData name="Aparna Mishra" userId="65f66019-847b-4d88-93a8-9f4dffdb3411" providerId="ADAL" clId="{676047AB-0560-43EF-91CB-7CB190A676BF}" dt="2022-11-02T00:59:34.616" v="32" actId="207"/>
          <ac:spMkLst>
            <pc:docMk/>
            <pc:sldMk cId="2489433590" sldId="2080107685"/>
            <ac:spMk id="13" creationId="{57B84C0E-8F5E-45E0-A287-CC5F74E74BA7}"/>
          </ac:spMkLst>
        </pc:spChg>
      </pc:sldChg>
      <pc:sldChg chg="add">
        <pc:chgData name="Aparna Mishra" userId="65f66019-847b-4d88-93a8-9f4dffdb3411" providerId="ADAL" clId="{676047AB-0560-43EF-91CB-7CB190A676BF}" dt="2022-11-02T07:21:51.032" v="423"/>
        <pc:sldMkLst>
          <pc:docMk/>
          <pc:sldMk cId="3236489556" sldId="2080107685"/>
        </pc:sldMkLst>
      </pc:sldChg>
      <pc:sldChg chg="modSp mod">
        <pc:chgData name="Aparna Mishra" userId="65f66019-847b-4d88-93a8-9f4dffdb3411" providerId="ADAL" clId="{676047AB-0560-43EF-91CB-7CB190A676BF}" dt="2022-11-02T07:20:34.568" v="421" actId="20577"/>
        <pc:sldMkLst>
          <pc:docMk/>
          <pc:sldMk cId="627165766" sldId="2080107695"/>
        </pc:sldMkLst>
        <pc:spChg chg="mod">
          <ac:chgData name="Aparna Mishra" userId="65f66019-847b-4d88-93a8-9f4dffdb3411" providerId="ADAL" clId="{676047AB-0560-43EF-91CB-7CB190A676BF}" dt="2022-11-02T07:07:04.426" v="354" actId="948"/>
          <ac:spMkLst>
            <pc:docMk/>
            <pc:sldMk cId="627165766" sldId="2080107695"/>
            <ac:spMk id="56" creationId="{E2002B78-72E6-48A1-B748-D9C5B7627739}"/>
          </ac:spMkLst>
        </pc:spChg>
        <pc:spChg chg="mod">
          <ac:chgData name="Aparna Mishra" userId="65f66019-847b-4d88-93a8-9f4dffdb3411" providerId="ADAL" clId="{676047AB-0560-43EF-91CB-7CB190A676BF}" dt="2022-11-02T07:20:34.568" v="421" actId="20577"/>
          <ac:spMkLst>
            <pc:docMk/>
            <pc:sldMk cId="627165766" sldId="2080107695"/>
            <ac:spMk id="57" creationId="{E67E9D96-EE4C-41B1-B86E-76569729FA8B}"/>
          </ac:spMkLst>
        </pc:spChg>
        <pc:spChg chg="mod">
          <ac:chgData name="Aparna Mishra" userId="65f66019-847b-4d88-93a8-9f4dffdb3411" providerId="ADAL" clId="{676047AB-0560-43EF-91CB-7CB190A676BF}" dt="2022-11-02T00:53:09.182" v="28" actId="207"/>
          <ac:spMkLst>
            <pc:docMk/>
            <pc:sldMk cId="627165766" sldId="2080107695"/>
            <ac:spMk id="59" creationId="{A953D04C-270B-4359-B82A-EAA8EC080FA7}"/>
          </ac:spMkLst>
        </pc:spChg>
        <pc:spChg chg="mod">
          <ac:chgData name="Aparna Mishra" userId="65f66019-847b-4d88-93a8-9f4dffdb3411" providerId="ADAL" clId="{676047AB-0560-43EF-91CB-7CB190A676BF}" dt="2022-11-02T00:53:12.759" v="29" actId="207"/>
          <ac:spMkLst>
            <pc:docMk/>
            <pc:sldMk cId="627165766" sldId="2080107695"/>
            <ac:spMk id="60" creationId="{E0D47335-10FB-45A5-BC7C-F327CE58F1EB}"/>
          </ac:spMkLst>
        </pc:spChg>
        <pc:spChg chg="mod">
          <ac:chgData name="Aparna Mishra" userId="65f66019-847b-4d88-93a8-9f4dffdb3411" providerId="ADAL" clId="{676047AB-0560-43EF-91CB-7CB190A676BF}" dt="2022-11-02T00:53:17.457" v="30" actId="207"/>
          <ac:spMkLst>
            <pc:docMk/>
            <pc:sldMk cId="627165766" sldId="2080107695"/>
            <ac:spMk id="64" creationId="{5BD88F2B-DA66-4ED5-98E1-340C8F215B9C}"/>
          </ac:spMkLst>
        </pc:spChg>
      </pc:sldChg>
      <pc:sldChg chg="del">
        <pc:chgData name="Aparna Mishra" userId="65f66019-847b-4d88-93a8-9f4dffdb3411" providerId="ADAL" clId="{676047AB-0560-43EF-91CB-7CB190A676BF}" dt="2022-11-02T08:27:56.936" v="442" actId="47"/>
        <pc:sldMkLst>
          <pc:docMk/>
          <pc:sldMk cId="3166114550" sldId="2147471539"/>
        </pc:sldMkLst>
      </pc:sldChg>
      <pc:sldChg chg="modSp mod">
        <pc:chgData name="Aparna Mishra" userId="65f66019-847b-4d88-93a8-9f4dffdb3411" providerId="ADAL" clId="{676047AB-0560-43EF-91CB-7CB190A676BF}" dt="2022-11-02T05:55:13.084" v="135" actId="20577"/>
        <pc:sldMkLst>
          <pc:docMk/>
          <pc:sldMk cId="3185350461" sldId="2147471541"/>
        </pc:sldMkLst>
        <pc:spChg chg="mod">
          <ac:chgData name="Aparna Mishra" userId="65f66019-847b-4d88-93a8-9f4dffdb3411" providerId="ADAL" clId="{676047AB-0560-43EF-91CB-7CB190A676BF}" dt="2022-11-02T05:55:13.084" v="135" actId="20577"/>
          <ac:spMkLst>
            <pc:docMk/>
            <pc:sldMk cId="3185350461" sldId="2147471541"/>
            <ac:spMk id="12" creationId="{9A861019-8557-49A6-9618-1520E679DBC8}"/>
          </ac:spMkLst>
        </pc:spChg>
      </pc:sldChg>
      <pc:sldChg chg="del">
        <pc:chgData name="Aparna Mishra" userId="65f66019-847b-4d88-93a8-9f4dffdb3411" providerId="ADAL" clId="{676047AB-0560-43EF-91CB-7CB190A676BF}" dt="2022-11-02T08:27:32.773" v="441" actId="47"/>
        <pc:sldMkLst>
          <pc:docMk/>
          <pc:sldMk cId="2060509943" sldId="2147471542"/>
        </pc:sldMkLst>
      </pc:sldChg>
      <pc:sldChg chg="modSp mod">
        <pc:chgData name="Aparna Mishra" userId="65f66019-847b-4d88-93a8-9f4dffdb3411" providerId="ADAL" clId="{676047AB-0560-43EF-91CB-7CB190A676BF}" dt="2022-11-02T05:33:52.344" v="132" actId="20577"/>
        <pc:sldMkLst>
          <pc:docMk/>
          <pc:sldMk cId="4162116077" sldId="2147471570"/>
        </pc:sldMkLst>
        <pc:graphicFrameChg chg="modGraphic">
          <ac:chgData name="Aparna Mishra" userId="65f66019-847b-4d88-93a8-9f4dffdb3411" providerId="ADAL" clId="{676047AB-0560-43EF-91CB-7CB190A676BF}" dt="2022-11-02T05:33:52.344" v="132" actId="20577"/>
          <ac:graphicFrameMkLst>
            <pc:docMk/>
            <pc:sldMk cId="4162116077" sldId="2147471570"/>
            <ac:graphicFrameMk id="19" creationId="{9169C5A4-0766-4465-B7E1-931E10017E38}"/>
          </ac:graphicFrameMkLst>
        </pc:graphicFrameChg>
      </pc:sldChg>
      <pc:sldChg chg="ord">
        <pc:chgData name="Aparna Mishra" userId="65f66019-847b-4d88-93a8-9f4dffdb3411" providerId="ADAL" clId="{676047AB-0560-43EF-91CB-7CB190A676BF}" dt="2022-11-02T00:35:23.559" v="27"/>
        <pc:sldMkLst>
          <pc:docMk/>
          <pc:sldMk cId="1713853111" sldId="2147471574"/>
        </pc:sldMkLst>
      </pc:sldChg>
      <pc:sldChg chg="modSp mod">
        <pc:chgData name="Aparna Mishra" userId="65f66019-847b-4d88-93a8-9f4dffdb3411" providerId="ADAL" clId="{676047AB-0560-43EF-91CB-7CB190A676BF}" dt="2022-11-02T01:03:16.988" v="77" actId="20577"/>
        <pc:sldMkLst>
          <pc:docMk/>
          <pc:sldMk cId="2413359997" sldId="2147471575"/>
        </pc:sldMkLst>
        <pc:spChg chg="mod">
          <ac:chgData name="Aparna Mishra" userId="65f66019-847b-4d88-93a8-9f4dffdb3411" providerId="ADAL" clId="{676047AB-0560-43EF-91CB-7CB190A676BF}" dt="2022-11-02T01:03:16.988" v="77" actId="20577"/>
          <ac:spMkLst>
            <pc:docMk/>
            <pc:sldMk cId="2413359997" sldId="2147471575"/>
            <ac:spMk id="70" creationId="{82ADD787-939B-4203-B0E6-1DD886B9D578}"/>
          </ac:spMkLst>
        </pc:spChg>
      </pc:sldChg>
      <pc:sldChg chg="modSp add mod">
        <pc:chgData name="Aparna Mishra" userId="65f66019-847b-4d88-93a8-9f4dffdb3411" providerId="ADAL" clId="{676047AB-0560-43EF-91CB-7CB190A676BF}" dt="2022-11-01T17:34:53.441" v="25" actId="313"/>
        <pc:sldMkLst>
          <pc:docMk/>
          <pc:sldMk cId="2970719610" sldId="2147471582"/>
        </pc:sldMkLst>
        <pc:spChg chg="mod">
          <ac:chgData name="Aparna Mishra" userId="65f66019-847b-4d88-93a8-9f4dffdb3411" providerId="ADAL" clId="{676047AB-0560-43EF-91CB-7CB190A676BF}" dt="2022-11-01T17:34:53.441" v="25" actId="313"/>
          <ac:spMkLst>
            <pc:docMk/>
            <pc:sldMk cId="2970719610" sldId="2147471582"/>
            <ac:spMk id="5" creationId="{DA461613-A340-4FB3-A849-BEAF5ED4A4A9}"/>
          </ac:spMkLst>
        </pc:spChg>
      </pc:sldChg>
      <pc:sldChg chg="ord">
        <pc:chgData name="Aparna Mishra" userId="65f66019-847b-4d88-93a8-9f4dffdb3411" providerId="ADAL" clId="{676047AB-0560-43EF-91CB-7CB190A676BF}" dt="2022-11-02T08:31:35.390" v="444"/>
        <pc:sldMkLst>
          <pc:docMk/>
          <pc:sldMk cId="106459488" sldId="2147471583"/>
        </pc:sldMkLst>
      </pc:sldChg>
    </pc:docChg>
  </pc:docChgLst>
  <pc:docChgLst>
    <pc:chgData name="Divakar Reddy Maurva" userId="0a60fa5c-6a64-4f99-badc-e986794e9831" providerId="ADAL" clId="{66FC72A9-25CA-4101-A8CB-76F5AB8148D7}"/>
    <pc:docChg chg="modSld">
      <pc:chgData name="Divakar Reddy Maurva" userId="0a60fa5c-6a64-4f99-badc-e986794e9831" providerId="ADAL" clId="{66FC72A9-25CA-4101-A8CB-76F5AB8148D7}" dt="2022-11-02T11:01:51.138" v="97"/>
      <pc:docMkLst>
        <pc:docMk/>
      </pc:docMkLst>
      <pc:sldChg chg="modSp">
        <pc:chgData name="Divakar Reddy Maurva" userId="0a60fa5c-6a64-4f99-badc-e986794e9831" providerId="ADAL" clId="{66FC72A9-25CA-4101-A8CB-76F5AB8148D7}" dt="2022-11-02T11:01:51.138" v="97"/>
        <pc:sldMkLst>
          <pc:docMk/>
          <pc:sldMk cId="1296099377" sldId="2147471564"/>
        </pc:sldMkLst>
        <pc:graphicFrameChg chg="mod">
          <ac:chgData name="Divakar Reddy Maurva" userId="0a60fa5c-6a64-4f99-badc-e986794e9831" providerId="ADAL" clId="{66FC72A9-25CA-4101-A8CB-76F5AB8148D7}" dt="2022-11-02T11:01:51.138" v="97"/>
          <ac:graphicFrameMkLst>
            <pc:docMk/>
            <pc:sldMk cId="1296099377" sldId="2147471564"/>
            <ac:graphicFrameMk id="2" creationId="{113AB6B4-84C8-47FD-B6F4-A387100716FD}"/>
          </ac:graphicFrameMkLst>
        </pc:graphicFrameChg>
      </pc:sldChg>
      <pc:sldChg chg="modSp mod">
        <pc:chgData name="Divakar Reddy Maurva" userId="0a60fa5c-6a64-4f99-badc-e986794e9831" providerId="ADAL" clId="{66FC72A9-25CA-4101-A8CB-76F5AB8148D7}" dt="2022-11-02T08:12:01.018" v="96" actId="20577"/>
        <pc:sldMkLst>
          <pc:docMk/>
          <pc:sldMk cId="4162116077" sldId="2147471570"/>
        </pc:sldMkLst>
        <pc:graphicFrameChg chg="mod modGraphic">
          <ac:chgData name="Divakar Reddy Maurva" userId="0a60fa5c-6a64-4f99-badc-e986794e9831" providerId="ADAL" clId="{66FC72A9-25CA-4101-A8CB-76F5AB8148D7}" dt="2022-11-02T08:12:01.018" v="96" actId="20577"/>
          <ac:graphicFrameMkLst>
            <pc:docMk/>
            <pc:sldMk cId="4162116077" sldId="2147471570"/>
            <ac:graphicFrameMk id="19" creationId="{9169C5A4-0766-4465-B7E1-931E10017E38}"/>
          </ac:graphicFrameMkLst>
        </pc:graphicFrameChg>
      </pc:sldChg>
    </pc:docChg>
  </pc:docChgLst>
  <pc:docChgLst>
    <pc:chgData name="Tanmoy Halder" userId="dc1b16f3-33b4-45f6-adf1-fe725edc24af" providerId="ADAL" clId="{8CBB6B44-A0FA-462E-A312-E3938B1D4512}"/>
    <pc:docChg chg="delSld modSection">
      <pc:chgData name="Tanmoy Halder" userId="dc1b16f3-33b4-45f6-adf1-fe725edc24af" providerId="ADAL" clId="{8CBB6B44-A0FA-462E-A312-E3938B1D4512}" dt="2023-02-08T12:52:05.669" v="14" actId="47"/>
      <pc:docMkLst>
        <pc:docMk/>
      </pc:docMkLst>
      <pc:sldChg chg="del">
        <pc:chgData name="Tanmoy Halder" userId="dc1b16f3-33b4-45f6-adf1-fe725edc24af" providerId="ADAL" clId="{8CBB6B44-A0FA-462E-A312-E3938B1D4512}" dt="2023-02-08T12:52:01.536" v="9" actId="47"/>
        <pc:sldMkLst>
          <pc:docMk/>
          <pc:sldMk cId="3511477206" sldId="313"/>
        </pc:sldMkLst>
      </pc:sldChg>
      <pc:sldChg chg="del">
        <pc:chgData name="Tanmoy Halder" userId="dc1b16f3-33b4-45f6-adf1-fe725edc24af" providerId="ADAL" clId="{8CBB6B44-A0FA-462E-A312-E3938B1D4512}" dt="2023-02-08T12:51:52.592" v="0" actId="47"/>
        <pc:sldMkLst>
          <pc:docMk/>
          <pc:sldMk cId="0" sldId="1890"/>
        </pc:sldMkLst>
      </pc:sldChg>
      <pc:sldChg chg="del">
        <pc:chgData name="Tanmoy Halder" userId="dc1b16f3-33b4-45f6-adf1-fe725edc24af" providerId="ADAL" clId="{8CBB6B44-A0FA-462E-A312-E3938B1D4512}" dt="2023-02-08T12:52:02.027" v="10" actId="47"/>
        <pc:sldMkLst>
          <pc:docMk/>
          <pc:sldMk cId="1622853132" sldId="5248"/>
        </pc:sldMkLst>
      </pc:sldChg>
      <pc:sldChg chg="del">
        <pc:chgData name="Tanmoy Halder" userId="dc1b16f3-33b4-45f6-adf1-fe725edc24af" providerId="ADAL" clId="{8CBB6B44-A0FA-462E-A312-E3938B1D4512}" dt="2023-02-08T12:52:03.791" v="13" actId="47"/>
        <pc:sldMkLst>
          <pc:docMk/>
          <pc:sldMk cId="4055708991" sldId="2080107683"/>
        </pc:sldMkLst>
      </pc:sldChg>
      <pc:sldChg chg="del">
        <pc:chgData name="Tanmoy Halder" userId="dc1b16f3-33b4-45f6-adf1-fe725edc24af" providerId="ADAL" clId="{8CBB6B44-A0FA-462E-A312-E3938B1D4512}" dt="2023-02-08T12:52:01.043" v="8" actId="47"/>
        <pc:sldMkLst>
          <pc:docMk/>
          <pc:sldMk cId="3313144205" sldId="2147471573"/>
        </pc:sldMkLst>
      </pc:sldChg>
      <pc:sldChg chg="del">
        <pc:chgData name="Tanmoy Halder" userId="dc1b16f3-33b4-45f6-adf1-fe725edc24af" providerId="ADAL" clId="{8CBB6B44-A0FA-462E-A312-E3938B1D4512}" dt="2023-02-08T12:52:03.018" v="12" actId="47"/>
        <pc:sldMkLst>
          <pc:docMk/>
          <pc:sldMk cId="1054631389" sldId="2147471574"/>
        </pc:sldMkLst>
      </pc:sldChg>
      <pc:sldChg chg="del">
        <pc:chgData name="Tanmoy Halder" userId="dc1b16f3-33b4-45f6-adf1-fe725edc24af" providerId="ADAL" clId="{8CBB6B44-A0FA-462E-A312-E3938B1D4512}" dt="2023-02-08T12:52:05.669" v="14" actId="47"/>
        <pc:sldMkLst>
          <pc:docMk/>
          <pc:sldMk cId="1102099542" sldId="2147471582"/>
        </pc:sldMkLst>
      </pc:sldChg>
      <pc:sldChg chg="del">
        <pc:chgData name="Tanmoy Halder" userId="dc1b16f3-33b4-45f6-adf1-fe725edc24af" providerId="ADAL" clId="{8CBB6B44-A0FA-462E-A312-E3938B1D4512}" dt="2023-02-08T12:51:53.498" v="1" actId="47"/>
        <pc:sldMkLst>
          <pc:docMk/>
          <pc:sldMk cId="3906271642" sldId="2147471583"/>
        </pc:sldMkLst>
      </pc:sldChg>
      <pc:sldChg chg="del">
        <pc:chgData name="Tanmoy Halder" userId="dc1b16f3-33b4-45f6-adf1-fe725edc24af" providerId="ADAL" clId="{8CBB6B44-A0FA-462E-A312-E3938B1D4512}" dt="2023-02-08T12:51:54.113" v="2" actId="47"/>
        <pc:sldMkLst>
          <pc:docMk/>
          <pc:sldMk cId="525224910" sldId="2147471584"/>
        </pc:sldMkLst>
      </pc:sldChg>
      <pc:sldChg chg="del">
        <pc:chgData name="Tanmoy Halder" userId="dc1b16f3-33b4-45f6-adf1-fe725edc24af" providerId="ADAL" clId="{8CBB6B44-A0FA-462E-A312-E3938B1D4512}" dt="2023-02-08T12:51:54.659" v="3" actId="47"/>
        <pc:sldMkLst>
          <pc:docMk/>
          <pc:sldMk cId="2291027892" sldId="2147471585"/>
        </pc:sldMkLst>
      </pc:sldChg>
      <pc:sldChg chg="del">
        <pc:chgData name="Tanmoy Halder" userId="dc1b16f3-33b4-45f6-adf1-fe725edc24af" providerId="ADAL" clId="{8CBB6B44-A0FA-462E-A312-E3938B1D4512}" dt="2023-02-08T12:51:55.615" v="5" actId="47"/>
        <pc:sldMkLst>
          <pc:docMk/>
          <pc:sldMk cId="1594929187" sldId="2147471586"/>
        </pc:sldMkLst>
      </pc:sldChg>
      <pc:sldChg chg="del">
        <pc:chgData name="Tanmoy Halder" userId="dc1b16f3-33b4-45f6-adf1-fe725edc24af" providerId="ADAL" clId="{8CBB6B44-A0FA-462E-A312-E3938B1D4512}" dt="2023-02-08T12:51:56.097" v="6" actId="47"/>
        <pc:sldMkLst>
          <pc:docMk/>
          <pc:sldMk cId="167621375" sldId="2147471587"/>
        </pc:sldMkLst>
      </pc:sldChg>
      <pc:sldChg chg="del">
        <pc:chgData name="Tanmoy Halder" userId="dc1b16f3-33b4-45f6-adf1-fe725edc24af" providerId="ADAL" clId="{8CBB6B44-A0FA-462E-A312-E3938B1D4512}" dt="2023-02-08T12:51:55.125" v="4" actId="47"/>
        <pc:sldMkLst>
          <pc:docMk/>
          <pc:sldMk cId="2255806649" sldId="2147471588"/>
        </pc:sldMkLst>
      </pc:sldChg>
      <pc:sldChg chg="del">
        <pc:chgData name="Tanmoy Halder" userId="dc1b16f3-33b4-45f6-adf1-fe725edc24af" providerId="ADAL" clId="{8CBB6B44-A0FA-462E-A312-E3938B1D4512}" dt="2023-02-08T12:51:59.858" v="7" actId="47"/>
        <pc:sldMkLst>
          <pc:docMk/>
          <pc:sldMk cId="3126113608" sldId="2147471590"/>
        </pc:sldMkLst>
      </pc:sldChg>
      <pc:sldChg chg="del">
        <pc:chgData name="Tanmoy Halder" userId="dc1b16f3-33b4-45f6-adf1-fe725edc24af" providerId="ADAL" clId="{8CBB6B44-A0FA-462E-A312-E3938B1D4512}" dt="2023-02-08T12:52:02.493" v="11" actId="47"/>
        <pc:sldMkLst>
          <pc:docMk/>
          <pc:sldMk cId="3867733524" sldId="2147471591"/>
        </pc:sldMkLst>
      </pc:sldChg>
      <pc:sldMasterChg chg="delSldLayout">
        <pc:chgData name="Tanmoy Halder" userId="dc1b16f3-33b4-45f6-adf1-fe725edc24af" providerId="ADAL" clId="{8CBB6B44-A0FA-462E-A312-E3938B1D4512}" dt="2023-02-08T12:52:03.791" v="13" actId="47"/>
        <pc:sldMasterMkLst>
          <pc:docMk/>
          <pc:sldMasterMk cId="4240508343" sldId="2147483660"/>
        </pc:sldMasterMkLst>
        <pc:sldLayoutChg chg="del">
          <pc:chgData name="Tanmoy Halder" userId="dc1b16f3-33b4-45f6-adf1-fe725edc24af" providerId="ADAL" clId="{8CBB6B44-A0FA-462E-A312-E3938B1D4512}" dt="2023-02-08T12:52:03.791" v="13" actId="47"/>
          <pc:sldLayoutMkLst>
            <pc:docMk/>
            <pc:sldMasterMk cId="4240508343" sldId="2147483660"/>
            <pc:sldLayoutMk cId="3747894282" sldId="2147483742"/>
          </pc:sldLayoutMkLst>
        </pc:sldLayoutChg>
      </pc:sldMasterChg>
    </pc:docChg>
  </pc:docChgLst>
  <pc:docChgLst>
    <pc:chgData name="Tanmoy Halder" userId="dc1b16f3-33b4-45f6-adf1-fe725edc24af" providerId="ADAL" clId="{8A26AEB6-EF4C-41A1-883F-A0E20C30571C}"/>
    <pc:docChg chg="delSld delMainMaster modSection">
      <pc:chgData name="Tanmoy Halder" userId="dc1b16f3-33b4-45f6-adf1-fe725edc24af" providerId="ADAL" clId="{8A26AEB6-EF4C-41A1-883F-A0E20C30571C}" dt="2022-11-22T11:04:07.970" v="11" actId="47"/>
      <pc:docMkLst>
        <pc:docMk/>
      </pc:docMkLst>
      <pc:sldChg chg="del">
        <pc:chgData name="Tanmoy Halder" userId="dc1b16f3-33b4-45f6-adf1-fe725edc24af" providerId="ADAL" clId="{8A26AEB6-EF4C-41A1-883F-A0E20C30571C}" dt="2022-11-22T11:03:57.349" v="9" actId="47"/>
        <pc:sldMkLst>
          <pc:docMk/>
          <pc:sldMk cId="3142111779" sldId="261"/>
        </pc:sldMkLst>
      </pc:sldChg>
      <pc:sldChg chg="del">
        <pc:chgData name="Tanmoy Halder" userId="dc1b16f3-33b4-45f6-adf1-fe725edc24af" providerId="ADAL" clId="{8A26AEB6-EF4C-41A1-883F-A0E20C30571C}" dt="2022-11-22T11:03:55.698" v="8" actId="47"/>
        <pc:sldMkLst>
          <pc:docMk/>
          <pc:sldMk cId="836111529" sldId="690"/>
        </pc:sldMkLst>
      </pc:sldChg>
      <pc:sldChg chg="del">
        <pc:chgData name="Tanmoy Halder" userId="dc1b16f3-33b4-45f6-adf1-fe725edc24af" providerId="ADAL" clId="{8A26AEB6-EF4C-41A1-883F-A0E20C30571C}" dt="2022-11-22T11:03:54.948" v="7" actId="47"/>
        <pc:sldMkLst>
          <pc:docMk/>
          <pc:sldMk cId="2573270490" sldId="691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2256657955" sldId="5156"/>
        </pc:sldMkLst>
      </pc:sldChg>
      <pc:sldChg chg="del">
        <pc:chgData name="Tanmoy Halder" userId="dc1b16f3-33b4-45f6-adf1-fe725edc24af" providerId="ADAL" clId="{8A26AEB6-EF4C-41A1-883F-A0E20C30571C}" dt="2022-11-22T11:03:40.998" v="2" actId="47"/>
        <pc:sldMkLst>
          <pc:docMk/>
          <pc:sldMk cId="2371914855" sldId="5240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2438301665" sldId="5242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1252328129" sldId="5246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1971937226" sldId="5259"/>
        </pc:sldMkLst>
      </pc:sldChg>
      <pc:sldChg chg="del">
        <pc:chgData name="Tanmoy Halder" userId="dc1b16f3-33b4-45f6-adf1-fe725edc24af" providerId="ADAL" clId="{8A26AEB6-EF4C-41A1-883F-A0E20C30571C}" dt="2022-11-22T11:03:44.022" v="3" actId="47"/>
        <pc:sldMkLst>
          <pc:docMk/>
          <pc:sldMk cId="1972346340" sldId="2147375376"/>
        </pc:sldMkLst>
      </pc:sldChg>
      <pc:sldChg chg="del">
        <pc:chgData name="Tanmoy Halder" userId="dc1b16f3-33b4-45f6-adf1-fe725edc24af" providerId="ADAL" clId="{8A26AEB6-EF4C-41A1-883F-A0E20C30571C}" dt="2022-11-22T11:03:35.295" v="1" actId="47"/>
        <pc:sldMkLst>
          <pc:docMk/>
          <pc:sldMk cId="3185350461" sldId="2147471541"/>
        </pc:sldMkLst>
      </pc:sldChg>
      <pc:sldChg chg="del">
        <pc:chgData name="Tanmoy Halder" userId="dc1b16f3-33b4-45f6-adf1-fe725edc24af" providerId="ADAL" clId="{8A26AEB6-EF4C-41A1-883F-A0E20C30571C}" dt="2022-11-22T11:04:07.970" v="11" actId="47"/>
        <pc:sldMkLst>
          <pc:docMk/>
          <pc:sldMk cId="4035385865" sldId="2147471549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3544776975" sldId="2147471550"/>
        </pc:sldMkLst>
      </pc:sldChg>
      <pc:sldChg chg="del">
        <pc:chgData name="Tanmoy Halder" userId="dc1b16f3-33b4-45f6-adf1-fe725edc24af" providerId="ADAL" clId="{8A26AEB6-EF4C-41A1-883F-A0E20C30571C}" dt="2022-11-22T11:03:53.727" v="6" actId="47"/>
        <pc:sldMkLst>
          <pc:docMk/>
          <pc:sldMk cId="3102238971" sldId="2147471560"/>
        </pc:sldMkLst>
      </pc:sldChg>
      <pc:sldChg chg="del">
        <pc:chgData name="Tanmoy Halder" userId="dc1b16f3-33b4-45f6-adf1-fe725edc24af" providerId="ADAL" clId="{8A26AEB6-EF4C-41A1-883F-A0E20C30571C}" dt="2022-11-22T11:03:52.488" v="5" actId="47"/>
        <pc:sldMkLst>
          <pc:docMk/>
          <pc:sldMk cId="1788722786" sldId="2147471563"/>
        </pc:sldMkLst>
      </pc:sldChg>
      <pc:sldChg chg="del">
        <pc:chgData name="Tanmoy Halder" userId="dc1b16f3-33b4-45f6-adf1-fe725edc24af" providerId="ADAL" clId="{8A26AEB6-EF4C-41A1-883F-A0E20C30571C}" dt="2022-11-22T11:03:35.295" v="1" actId="47"/>
        <pc:sldMkLst>
          <pc:docMk/>
          <pc:sldMk cId="1296099377" sldId="2147471564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2141893101" sldId="2147471568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4162116077" sldId="2147471570"/>
        </pc:sldMkLst>
      </pc:sldChg>
      <pc:sldChg chg="del">
        <pc:chgData name="Tanmoy Halder" userId="dc1b16f3-33b4-45f6-adf1-fe725edc24af" providerId="ADAL" clId="{8A26AEB6-EF4C-41A1-883F-A0E20C30571C}" dt="2022-11-22T11:04:05.341" v="10" actId="47"/>
        <pc:sldMkLst>
          <pc:docMk/>
          <pc:sldMk cId="2964778675" sldId="2147471571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1419712794" sldId="2147471572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549419495" sldId="2147471577"/>
        </pc:sldMkLst>
      </pc:sldChg>
      <pc:sldChg chg="del">
        <pc:chgData name="Tanmoy Halder" userId="dc1b16f3-33b4-45f6-adf1-fe725edc24af" providerId="ADAL" clId="{8A26AEB6-EF4C-41A1-883F-A0E20C30571C}" dt="2022-11-22T11:03:35.295" v="1" actId="47"/>
        <pc:sldMkLst>
          <pc:docMk/>
          <pc:sldMk cId="3829469223" sldId="2147471579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1851030391" sldId="2147471581"/>
        </pc:sldMkLst>
      </pc:sldChg>
      <pc:sldChg chg="del">
        <pc:chgData name="Tanmoy Halder" userId="dc1b16f3-33b4-45f6-adf1-fe725edc24af" providerId="ADAL" clId="{8A26AEB6-EF4C-41A1-883F-A0E20C30571C}" dt="2022-11-22T11:03:35.295" v="1" actId="47"/>
        <pc:sldMkLst>
          <pc:docMk/>
          <pc:sldMk cId="2970719610" sldId="2147471582"/>
        </pc:sldMkLst>
      </pc:sldChg>
      <pc:sldChg chg="del">
        <pc:chgData name="Tanmoy Halder" userId="dc1b16f3-33b4-45f6-adf1-fe725edc24af" providerId="ADAL" clId="{8A26AEB6-EF4C-41A1-883F-A0E20C30571C}" dt="2022-11-22T11:03:51.342" v="4" actId="47"/>
        <pc:sldMkLst>
          <pc:docMk/>
          <pc:sldMk cId="106459488" sldId="2147471583"/>
        </pc:sldMkLst>
      </pc:sldChg>
      <pc:sldMasterChg chg="delSldLayout">
        <pc:chgData name="Tanmoy Halder" userId="dc1b16f3-33b4-45f6-adf1-fe725edc24af" providerId="ADAL" clId="{8A26AEB6-EF4C-41A1-883F-A0E20C30571C}" dt="2022-11-22T11:03:55.698" v="8" actId="47"/>
        <pc:sldMasterMkLst>
          <pc:docMk/>
          <pc:sldMasterMk cId="4240508343" sldId="2147483660"/>
        </pc:sldMasterMkLst>
        <pc:sldLayoutChg chg="del">
          <pc:chgData name="Tanmoy Halder" userId="dc1b16f3-33b4-45f6-adf1-fe725edc24af" providerId="ADAL" clId="{8A26AEB6-EF4C-41A1-883F-A0E20C30571C}" dt="2022-11-22T11:03:55.698" v="8" actId="47"/>
          <pc:sldLayoutMkLst>
            <pc:docMk/>
            <pc:sldMasterMk cId="4240508343" sldId="2147483660"/>
            <pc:sldLayoutMk cId="1169276368" sldId="2147483666"/>
          </pc:sldLayoutMkLst>
        </pc:sldLayoutChg>
        <pc:sldLayoutChg chg="del">
          <pc:chgData name="Tanmoy Halder" userId="dc1b16f3-33b4-45f6-adf1-fe725edc24af" providerId="ADAL" clId="{8A26AEB6-EF4C-41A1-883F-A0E20C30571C}" dt="2022-11-22T11:03:53.727" v="6" actId="47"/>
          <pc:sldLayoutMkLst>
            <pc:docMk/>
            <pc:sldMasterMk cId="4240508343" sldId="2147483660"/>
            <pc:sldLayoutMk cId="2218396417" sldId="2147483692"/>
          </pc:sldLayoutMkLst>
        </pc:sldLayoutChg>
      </pc:sldMasterChg>
      <pc:sldMasterChg chg="delSldLayout">
        <pc:chgData name="Tanmoy Halder" userId="dc1b16f3-33b4-45f6-adf1-fe725edc24af" providerId="ADAL" clId="{8A26AEB6-EF4C-41A1-883F-A0E20C30571C}" dt="2022-11-22T11:03:35.295" v="1" actId="47"/>
        <pc:sldMasterMkLst>
          <pc:docMk/>
          <pc:sldMasterMk cId="1013616924" sldId="2147483694"/>
        </pc:sldMasterMkLst>
        <pc:sldLayoutChg chg="del">
          <pc:chgData name="Tanmoy Halder" userId="dc1b16f3-33b4-45f6-adf1-fe725edc24af" providerId="ADAL" clId="{8A26AEB6-EF4C-41A1-883F-A0E20C30571C}" dt="2022-11-22T11:03:35.295" v="1" actId="47"/>
          <pc:sldLayoutMkLst>
            <pc:docMk/>
            <pc:sldMasterMk cId="1013616924" sldId="2147483694"/>
            <pc:sldLayoutMk cId="2782537476" sldId="2147483743"/>
          </pc:sldLayoutMkLst>
        </pc:sldLayoutChg>
      </pc:sldMasterChg>
      <pc:sldMasterChg chg="del delSldLayout">
        <pc:chgData name="Tanmoy Halder" userId="dc1b16f3-33b4-45f6-adf1-fe725edc24af" providerId="ADAL" clId="{8A26AEB6-EF4C-41A1-883F-A0E20C30571C}" dt="2022-11-22T11:03:57.349" v="9" actId="47"/>
        <pc:sldMasterMkLst>
          <pc:docMk/>
          <pc:sldMasterMk cId="3252859599" sldId="2147483730"/>
        </pc:sldMasterMkLst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1771539521" sldId="2147483731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3355857579" sldId="2147483732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562502885" sldId="2147483733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3088088818" sldId="2147483734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743143882" sldId="2147483735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2304485003" sldId="2147483736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2971252050" sldId="2147483737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4181616650" sldId="2147483738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3479036860" sldId="2147483739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1039540439" sldId="2147483740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376897238" sldId="2147483741"/>
          </pc:sldLayoutMkLst>
        </pc:sldLayoutChg>
      </pc:sldMasterChg>
    </pc:docChg>
  </pc:docChgLst>
  <pc:docChgLst>
    <pc:chgData name="Tanmoy Halder" userId="dc1b16f3-33b4-45f6-adf1-fe725edc24af" providerId="ADAL" clId="{462BB38E-3DDB-4A61-AD1A-6069BA0FD4EE}"/>
    <pc:docChg chg="undo custSel modSld">
      <pc:chgData name="Tanmoy Halder" userId="dc1b16f3-33b4-45f6-adf1-fe725edc24af" providerId="ADAL" clId="{462BB38E-3DDB-4A61-AD1A-6069BA0FD4EE}" dt="2023-02-23T14:21:56.552" v="299" actId="1076"/>
      <pc:docMkLst>
        <pc:docMk/>
      </pc:docMkLst>
      <pc:sldChg chg="addSp delSp modSp mod">
        <pc:chgData name="Tanmoy Halder" userId="dc1b16f3-33b4-45f6-adf1-fe725edc24af" providerId="ADAL" clId="{462BB38E-3DDB-4A61-AD1A-6069BA0FD4EE}" dt="2023-02-23T14:21:56.552" v="299" actId="1076"/>
        <pc:sldMkLst>
          <pc:docMk/>
          <pc:sldMk cId="1481557458" sldId="2147471592"/>
        </pc:sldMkLst>
        <pc:spChg chg="add mod">
          <ac:chgData name="Tanmoy Halder" userId="dc1b16f3-33b4-45f6-adf1-fe725edc24af" providerId="ADAL" clId="{462BB38E-3DDB-4A61-AD1A-6069BA0FD4EE}" dt="2023-02-23T14:19:18.996" v="264" actId="1076"/>
          <ac:spMkLst>
            <pc:docMk/>
            <pc:sldMk cId="1481557458" sldId="2147471592"/>
            <ac:spMk id="68" creationId="{7A275C64-E090-464A-A289-D853B10E787A}"/>
          </ac:spMkLst>
        </pc:spChg>
        <pc:spChg chg="add mod">
          <ac:chgData name="Tanmoy Halder" userId="dc1b16f3-33b4-45f6-adf1-fe725edc24af" providerId="ADAL" clId="{462BB38E-3DDB-4A61-AD1A-6069BA0FD4EE}" dt="2023-02-23T14:21:08.879" v="296" actId="1076"/>
          <ac:spMkLst>
            <pc:docMk/>
            <pc:sldMk cId="1481557458" sldId="2147471592"/>
            <ac:spMk id="85" creationId="{B3CF9215-E504-4548-A317-813D0CCFC8ED}"/>
          </ac:spMkLst>
        </pc:spChg>
        <pc:spChg chg="add del">
          <ac:chgData name="Tanmoy Halder" userId="dc1b16f3-33b4-45f6-adf1-fe725edc24af" providerId="ADAL" clId="{462BB38E-3DDB-4A61-AD1A-6069BA0FD4EE}" dt="2023-02-23T14:11:33.952" v="46" actId="478"/>
          <ac:spMkLst>
            <pc:docMk/>
            <pc:sldMk cId="1481557458" sldId="2147471592"/>
            <ac:spMk id="297" creationId="{02E05112-4E29-4694-96F0-52AADBA02F8C}"/>
          </ac:spMkLst>
        </pc:spChg>
        <pc:spChg chg="mod">
          <ac:chgData name="Tanmoy Halder" userId="dc1b16f3-33b4-45f6-adf1-fe725edc24af" providerId="ADAL" clId="{462BB38E-3DDB-4A61-AD1A-6069BA0FD4EE}" dt="2023-02-23T14:11:41.428" v="67" actId="20577"/>
          <ac:spMkLst>
            <pc:docMk/>
            <pc:sldMk cId="1481557458" sldId="2147471592"/>
            <ac:spMk id="309" creationId="{D81B7B37-2E97-42F9-9863-D4B34C1B58E5}"/>
          </ac:spMkLst>
        </pc:spChg>
        <pc:spChg chg="mod">
          <ac:chgData name="Tanmoy Halder" userId="dc1b16f3-33b4-45f6-adf1-fe725edc24af" providerId="ADAL" clId="{462BB38E-3DDB-4A61-AD1A-6069BA0FD4EE}" dt="2023-02-23T14:21:56.552" v="299" actId="1076"/>
          <ac:spMkLst>
            <pc:docMk/>
            <pc:sldMk cId="1481557458" sldId="2147471592"/>
            <ac:spMk id="310" creationId="{BE6C5972-848B-4947-900A-505BFE753126}"/>
          </ac:spMkLst>
        </pc:spChg>
        <pc:spChg chg="add del mod">
          <ac:chgData name="Tanmoy Halder" userId="dc1b16f3-33b4-45f6-adf1-fe725edc24af" providerId="ADAL" clId="{462BB38E-3DDB-4A61-AD1A-6069BA0FD4EE}" dt="2023-02-23T14:15:27.942" v="249" actId="1076"/>
          <ac:spMkLst>
            <pc:docMk/>
            <pc:sldMk cId="1481557458" sldId="2147471592"/>
            <ac:spMk id="311" creationId="{1E4F6605-E665-458B-B34C-5D8CD6AF4CF8}"/>
          </ac:spMkLst>
        </pc:spChg>
        <pc:spChg chg="add del mod">
          <ac:chgData name="Tanmoy Halder" userId="dc1b16f3-33b4-45f6-adf1-fe725edc24af" providerId="ADAL" clId="{462BB38E-3DDB-4A61-AD1A-6069BA0FD4EE}" dt="2023-02-23T14:12:37.228" v="129" actId="20577"/>
          <ac:spMkLst>
            <pc:docMk/>
            <pc:sldMk cId="1481557458" sldId="2147471592"/>
            <ac:spMk id="312" creationId="{5B288F21-C820-4737-B59B-60BA710D489D}"/>
          </ac:spMkLst>
        </pc:spChg>
        <pc:spChg chg="mod">
          <ac:chgData name="Tanmoy Halder" userId="dc1b16f3-33b4-45f6-adf1-fe725edc24af" providerId="ADAL" clId="{462BB38E-3DDB-4A61-AD1A-6069BA0FD4EE}" dt="2023-02-23T14:17:44.853" v="256" actId="1076"/>
          <ac:spMkLst>
            <pc:docMk/>
            <pc:sldMk cId="1481557458" sldId="2147471592"/>
            <ac:spMk id="313" creationId="{EEF41EE6-BEF2-4241-B872-7C494A895E07}"/>
          </ac:spMkLst>
        </pc:spChg>
        <pc:picChg chg="add mod">
          <ac:chgData name="Tanmoy Halder" userId="dc1b16f3-33b4-45f6-adf1-fe725edc24af" providerId="ADAL" clId="{462BB38E-3DDB-4A61-AD1A-6069BA0FD4EE}" dt="2023-02-23T14:15:23.284" v="248" actId="1076"/>
          <ac:picMkLst>
            <pc:docMk/>
            <pc:sldMk cId="1481557458" sldId="2147471592"/>
            <ac:picMk id="3" creationId="{0C1FC3A0-3122-41C6-A9B1-D2FEF1FE2D84}"/>
          </ac:picMkLst>
        </pc:picChg>
        <pc:picChg chg="add mod">
          <ac:chgData name="Tanmoy Halder" userId="dc1b16f3-33b4-45f6-adf1-fe725edc24af" providerId="ADAL" clId="{462BB38E-3DDB-4A61-AD1A-6069BA0FD4EE}" dt="2023-02-23T14:17:37.100" v="253" actId="1076"/>
          <ac:picMkLst>
            <pc:docMk/>
            <pc:sldMk cId="1481557458" sldId="2147471592"/>
            <ac:picMk id="5" creationId="{8FDB2F13-157B-4E44-9D8F-8831089A925B}"/>
          </ac:picMkLst>
        </pc:picChg>
        <pc:picChg chg="add mod">
          <ac:chgData name="Tanmoy Halder" userId="dc1b16f3-33b4-45f6-adf1-fe725edc24af" providerId="ADAL" clId="{462BB38E-3DDB-4A61-AD1A-6069BA0FD4EE}" dt="2023-02-23T14:19:18.996" v="264" actId="1076"/>
          <ac:picMkLst>
            <pc:docMk/>
            <pc:sldMk cId="1481557458" sldId="2147471592"/>
            <ac:picMk id="7" creationId="{44262A89-5CF4-4FF1-BA15-E5809A932BD8}"/>
          </ac:picMkLst>
        </pc:picChg>
        <pc:picChg chg="add del mod">
          <ac:chgData name="Tanmoy Halder" userId="dc1b16f3-33b4-45f6-adf1-fe725edc24af" providerId="ADAL" clId="{462BB38E-3DDB-4A61-AD1A-6069BA0FD4EE}" dt="2023-02-23T14:18:56.127" v="258" actId="478"/>
          <ac:picMkLst>
            <pc:docMk/>
            <pc:sldMk cId="1481557458" sldId="2147471592"/>
            <ac:picMk id="9" creationId="{C1A235FF-F278-4BBE-9517-30F98FDE2499}"/>
          </ac:picMkLst>
        </pc:picChg>
        <pc:picChg chg="add mod">
          <ac:chgData name="Tanmoy Halder" userId="dc1b16f3-33b4-45f6-adf1-fe725edc24af" providerId="ADAL" clId="{462BB38E-3DDB-4A61-AD1A-6069BA0FD4EE}" dt="2023-02-23T14:09:56.647" v="2" actId="1076"/>
          <ac:picMkLst>
            <pc:docMk/>
            <pc:sldMk cId="1481557458" sldId="2147471592"/>
            <ac:picMk id="63" creationId="{B8F82357-6947-40BA-92D5-6760435FEEA8}"/>
          </ac:picMkLst>
        </pc:picChg>
        <pc:picChg chg="del">
          <ac:chgData name="Tanmoy Halder" userId="dc1b16f3-33b4-45f6-adf1-fe725edc24af" providerId="ADAL" clId="{462BB38E-3DDB-4A61-AD1A-6069BA0FD4EE}" dt="2023-02-23T14:09:49.902" v="0" actId="478"/>
          <ac:picMkLst>
            <pc:docMk/>
            <pc:sldMk cId="1481557458" sldId="2147471592"/>
            <ac:picMk id="71" creationId="{40DD4B8F-16EA-4B50-81B3-5AA59D9FE26A}"/>
          </ac:picMkLst>
        </pc:picChg>
        <pc:picChg chg="add del">
          <ac:chgData name="Tanmoy Halder" userId="dc1b16f3-33b4-45f6-adf1-fe725edc24af" providerId="ADAL" clId="{462BB38E-3DDB-4A61-AD1A-6069BA0FD4EE}" dt="2023-02-23T14:11:53.286" v="68" actId="478"/>
          <ac:picMkLst>
            <pc:docMk/>
            <pc:sldMk cId="1481557458" sldId="2147471592"/>
            <ac:picMk id="73" creationId="{469146B9-24E7-46AE-BB6D-183A1B792C05}"/>
          </ac:picMkLst>
        </pc:picChg>
        <pc:picChg chg="add del">
          <ac:chgData name="Tanmoy Halder" userId="dc1b16f3-33b4-45f6-adf1-fe725edc24af" providerId="ADAL" clId="{462BB38E-3DDB-4A61-AD1A-6069BA0FD4EE}" dt="2023-02-23T14:11:54.227" v="69" actId="478"/>
          <ac:picMkLst>
            <pc:docMk/>
            <pc:sldMk cId="1481557458" sldId="2147471592"/>
            <ac:picMk id="77" creationId="{66BC9214-D6D1-4B1F-9469-C713772EB9AF}"/>
          </ac:picMkLst>
        </pc:picChg>
        <pc:picChg chg="add del">
          <ac:chgData name="Tanmoy Halder" userId="dc1b16f3-33b4-45f6-adf1-fe725edc24af" providerId="ADAL" clId="{462BB38E-3DDB-4A61-AD1A-6069BA0FD4EE}" dt="2023-02-23T14:12:07.588" v="72" actId="478"/>
          <ac:picMkLst>
            <pc:docMk/>
            <pc:sldMk cId="1481557458" sldId="2147471592"/>
            <ac:picMk id="79" creationId="{D0872A97-1F1E-4159-942C-D8D14139A6D9}"/>
          </ac:picMkLst>
        </pc:picChg>
        <pc:picChg chg="mod">
          <ac:chgData name="Tanmoy Halder" userId="dc1b16f3-33b4-45f6-adf1-fe725edc24af" providerId="ADAL" clId="{462BB38E-3DDB-4A61-AD1A-6069BA0FD4EE}" dt="2023-02-23T14:17:42.152" v="255" actId="1076"/>
          <ac:picMkLst>
            <pc:docMk/>
            <pc:sldMk cId="1481557458" sldId="2147471592"/>
            <ac:picMk id="82" creationId="{AD61BF7C-5ED4-4224-AC6C-62B652E5A776}"/>
          </ac:picMkLst>
        </pc:picChg>
        <pc:cxnChg chg="add mod">
          <ac:chgData name="Tanmoy Halder" userId="dc1b16f3-33b4-45f6-adf1-fe725edc24af" providerId="ADAL" clId="{462BB38E-3DDB-4A61-AD1A-6069BA0FD4EE}" dt="2023-02-23T14:20:38.753" v="274" actId="14100"/>
          <ac:cxnSpMkLst>
            <pc:docMk/>
            <pc:sldMk cId="1481557458" sldId="2147471592"/>
            <ac:cxnSpMk id="11" creationId="{B727515A-22BE-4609-814F-C2E1B95A98EA}"/>
          </ac:cxnSpMkLst>
        </pc:cxnChg>
        <pc:cxnChg chg="add mod">
          <ac:chgData name="Tanmoy Halder" userId="dc1b16f3-33b4-45f6-adf1-fe725edc24af" providerId="ADAL" clId="{462BB38E-3DDB-4A61-AD1A-6069BA0FD4EE}" dt="2023-02-23T14:20:34.742" v="273" actId="14100"/>
          <ac:cxnSpMkLst>
            <pc:docMk/>
            <pc:sldMk cId="1481557458" sldId="2147471592"/>
            <ac:cxnSpMk id="13" creationId="{403A0FBB-B72D-4F61-8399-84A4E24104ED}"/>
          </ac:cxnSpMkLst>
        </pc:cxnChg>
        <pc:cxnChg chg="add mod">
          <ac:chgData name="Tanmoy Halder" userId="dc1b16f3-33b4-45f6-adf1-fe725edc24af" providerId="ADAL" clId="{462BB38E-3DDB-4A61-AD1A-6069BA0FD4EE}" dt="2023-02-23T14:20:05.268" v="269" actId="14100"/>
          <ac:cxnSpMkLst>
            <pc:docMk/>
            <pc:sldMk cId="1481557458" sldId="2147471592"/>
            <ac:cxnSpMk id="15" creationId="{07382386-21D3-443F-B28B-5B4AAACF3B35}"/>
          </ac:cxnSpMkLst>
        </pc:cxnChg>
        <pc:cxnChg chg="add del mod">
          <ac:chgData name="Tanmoy Halder" userId="dc1b16f3-33b4-45f6-adf1-fe725edc24af" providerId="ADAL" clId="{462BB38E-3DDB-4A61-AD1A-6069BA0FD4EE}" dt="2023-02-23T14:11:34.898" v="52"/>
          <ac:cxnSpMkLst>
            <pc:docMk/>
            <pc:sldMk cId="1481557458" sldId="2147471592"/>
            <ac:cxnSpMk id="65" creationId="{73E8747F-5E54-4FD3-93C5-A0F60A190689}"/>
          </ac:cxnSpMkLst>
        </pc:cxnChg>
        <pc:cxnChg chg="add mod">
          <ac:chgData name="Tanmoy Halder" userId="dc1b16f3-33b4-45f6-adf1-fe725edc24af" providerId="ADAL" clId="{462BB38E-3DDB-4A61-AD1A-6069BA0FD4EE}" dt="2023-02-23T14:21:53.837" v="298" actId="1076"/>
          <ac:cxnSpMkLst>
            <pc:docMk/>
            <pc:sldMk cId="1481557458" sldId="2147471592"/>
            <ac:cxnSpMk id="86" creationId="{34E7BE27-5A67-4FCD-8217-DD9AF7E5AE29}"/>
          </ac:cxnSpMkLst>
        </pc:cxnChg>
        <pc:cxnChg chg="add del mod">
          <ac:chgData name="Tanmoy Halder" userId="dc1b16f3-33b4-45f6-adf1-fe725edc24af" providerId="ADAL" clId="{462BB38E-3DDB-4A61-AD1A-6069BA0FD4EE}" dt="2023-02-23T14:11:35.205" v="53" actId="478"/>
          <ac:cxnSpMkLst>
            <pc:docMk/>
            <pc:sldMk cId="1481557458" sldId="2147471592"/>
            <ac:cxnSpMk id="287" creationId="{CB9C9D26-31DB-417F-8E6D-D09BEE778E14}"/>
          </ac:cxnSpMkLst>
        </pc:cxnChg>
        <pc:cxnChg chg="add del">
          <ac:chgData name="Tanmoy Halder" userId="dc1b16f3-33b4-45f6-adf1-fe725edc24af" providerId="ADAL" clId="{462BB38E-3DDB-4A61-AD1A-6069BA0FD4EE}" dt="2023-02-23T14:11:35.369" v="54" actId="478"/>
          <ac:cxnSpMkLst>
            <pc:docMk/>
            <pc:sldMk cId="1481557458" sldId="2147471592"/>
            <ac:cxnSpMk id="290" creationId="{52595611-A280-4F4F-92A5-16A6C8658E96}"/>
          </ac:cxnSpMkLst>
        </pc:cxnChg>
        <pc:cxnChg chg="add del mod">
          <ac:chgData name="Tanmoy Halder" userId="dc1b16f3-33b4-45f6-adf1-fe725edc24af" providerId="ADAL" clId="{462BB38E-3DDB-4A61-AD1A-6069BA0FD4EE}" dt="2023-02-23T14:11:53.286" v="68" actId="478"/>
          <ac:cxnSpMkLst>
            <pc:docMk/>
            <pc:sldMk cId="1481557458" sldId="2147471592"/>
            <ac:cxnSpMk id="292" creationId="{19396358-CF87-479C-A96A-70A79004C3C4}"/>
          </ac:cxnSpMkLst>
        </pc:cxnChg>
        <pc:cxnChg chg="add del">
          <ac:chgData name="Tanmoy Halder" userId="dc1b16f3-33b4-45f6-adf1-fe725edc24af" providerId="ADAL" clId="{462BB38E-3DDB-4A61-AD1A-6069BA0FD4EE}" dt="2023-02-23T14:11:35.862" v="57" actId="478"/>
          <ac:cxnSpMkLst>
            <pc:docMk/>
            <pc:sldMk cId="1481557458" sldId="2147471592"/>
            <ac:cxnSpMk id="294" creationId="{A2E2FFFD-B248-4DC7-A88F-7269A3A87DFC}"/>
          </ac:cxnSpMkLst>
        </pc:cxnChg>
        <pc:cxnChg chg="mod">
          <ac:chgData name="Tanmoy Halder" userId="dc1b16f3-33b4-45f6-adf1-fe725edc24af" providerId="ADAL" clId="{462BB38E-3DDB-4A61-AD1A-6069BA0FD4EE}" dt="2023-02-23T14:19:22.129" v="265" actId="1076"/>
          <ac:cxnSpMkLst>
            <pc:docMk/>
            <pc:sldMk cId="1481557458" sldId="2147471592"/>
            <ac:cxnSpMk id="299" creationId="{B36C4BD2-743F-4A10-B4F6-092849812749}"/>
          </ac:cxnSpMkLst>
        </pc:cxnChg>
      </pc:sldChg>
    </pc:docChg>
  </pc:docChgLst>
  <pc:docChgLst>
    <pc:chgData name="Tanmoy Halder" userId="dc1b16f3-33b4-45f6-adf1-fe725edc24af" providerId="ADAL" clId="{F5480CA1-1461-4EE9-9249-46FEC370B7F5}"/>
    <pc:docChg chg="undo custSel addSld delSld modSld modSection">
      <pc:chgData name="Tanmoy Halder" userId="dc1b16f3-33b4-45f6-adf1-fe725edc24af" providerId="ADAL" clId="{F5480CA1-1461-4EE9-9249-46FEC370B7F5}" dt="2023-02-08T10:52:33.688" v="700" actId="1076"/>
      <pc:docMkLst>
        <pc:docMk/>
      </pc:docMkLst>
      <pc:sldChg chg="addSp delSp modSp mod">
        <pc:chgData name="Tanmoy Halder" userId="dc1b16f3-33b4-45f6-adf1-fe725edc24af" providerId="ADAL" clId="{F5480CA1-1461-4EE9-9249-46FEC370B7F5}" dt="2023-02-08T09:22:25.197" v="41" actId="478"/>
        <pc:sldMkLst>
          <pc:docMk/>
          <pc:sldMk cId="3126113608" sldId="2147471590"/>
        </pc:sldMkLst>
        <pc:spChg chg="add del mod">
          <ac:chgData name="Tanmoy Halder" userId="dc1b16f3-33b4-45f6-adf1-fe725edc24af" providerId="ADAL" clId="{F5480CA1-1461-4EE9-9249-46FEC370B7F5}" dt="2023-02-08T09:22:25.197" v="41" actId="478"/>
          <ac:spMkLst>
            <pc:docMk/>
            <pc:sldMk cId="3126113608" sldId="2147471590"/>
            <ac:spMk id="6" creationId="{EA5794B4-A185-4610-8EBF-D3A5057F87EC}"/>
          </ac:spMkLst>
        </pc:spChg>
      </pc:sldChg>
      <pc:sldChg chg="addSp delSp modSp add del mod">
        <pc:chgData name="Tanmoy Halder" userId="dc1b16f3-33b4-45f6-adf1-fe725edc24af" providerId="ADAL" clId="{F5480CA1-1461-4EE9-9249-46FEC370B7F5}" dt="2023-02-08T08:50:59.955" v="24" actId="47"/>
        <pc:sldMkLst>
          <pc:docMk/>
          <pc:sldMk cId="498423877" sldId="2147471592"/>
        </pc:sldMkLst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2" creationId="{85BB2203-6489-48E2-A1F3-B596B8F6C6C8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3" creationId="{B70F32E0-F0CA-46E3-B793-B0A77BA1403B}"/>
          </ac:spMkLst>
        </pc:spChg>
        <pc:spChg chg="add del">
          <ac:chgData name="Tanmoy Halder" userId="dc1b16f3-33b4-45f6-adf1-fe725edc24af" providerId="ADAL" clId="{F5480CA1-1461-4EE9-9249-46FEC370B7F5}" dt="2023-02-08T08:49:09.924" v="3" actId="478"/>
          <ac:spMkLst>
            <pc:docMk/>
            <pc:sldMk cId="498423877" sldId="2147471592"/>
            <ac:spMk id="5" creationId="{CD6F39CB-A509-4744-83E6-8134927B2D58}"/>
          </ac:spMkLst>
        </pc:spChg>
        <pc:spChg chg="add del">
          <ac:chgData name="Tanmoy Halder" userId="dc1b16f3-33b4-45f6-adf1-fe725edc24af" providerId="ADAL" clId="{F5480CA1-1461-4EE9-9249-46FEC370B7F5}" dt="2023-02-08T08:49:34.013" v="8" actId="478"/>
          <ac:spMkLst>
            <pc:docMk/>
            <pc:sldMk cId="498423877" sldId="2147471592"/>
            <ac:spMk id="9" creationId="{9229825F-88B2-4DA0-A560-FE69E28937F1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10" creationId="{FB7A3303-A49D-4AF4-8E5B-73FF542E580B}"/>
          </ac:spMkLst>
        </pc:spChg>
        <pc:spChg chg="add del mod">
          <ac:chgData name="Tanmoy Halder" userId="dc1b16f3-33b4-45f6-adf1-fe725edc24af" providerId="ADAL" clId="{F5480CA1-1461-4EE9-9249-46FEC370B7F5}" dt="2023-02-08T08:50:29.097" v="23" actId="478"/>
          <ac:spMkLst>
            <pc:docMk/>
            <pc:sldMk cId="498423877" sldId="2147471592"/>
            <ac:spMk id="13" creationId="{0176B919-7629-4AE8-8883-128E3BB52741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14" creationId="{0DCFA780-30D7-4951-9313-2C70FFEE92E5}"/>
          </ac:spMkLst>
        </pc:spChg>
        <pc:spChg chg="add del mod">
          <ac:chgData name="Tanmoy Halder" userId="dc1b16f3-33b4-45f6-adf1-fe725edc24af" providerId="ADAL" clId="{F5480CA1-1461-4EE9-9249-46FEC370B7F5}" dt="2023-02-08T08:50:05.553" v="17" actId="478"/>
          <ac:spMkLst>
            <pc:docMk/>
            <pc:sldMk cId="498423877" sldId="2147471592"/>
            <ac:spMk id="15" creationId="{FE33E667-A79F-440F-94D6-BE4DF1D94636}"/>
          </ac:spMkLst>
        </pc:spChg>
        <pc:spChg chg="add del mod">
          <ac:chgData name="Tanmoy Halder" userId="dc1b16f3-33b4-45f6-adf1-fe725edc24af" providerId="ADAL" clId="{F5480CA1-1461-4EE9-9249-46FEC370B7F5}" dt="2023-02-08T08:50:09.642" v="18" actId="478"/>
          <ac:spMkLst>
            <pc:docMk/>
            <pc:sldMk cId="498423877" sldId="2147471592"/>
            <ac:spMk id="16" creationId="{4A9338E9-AD68-4FA0-BC55-A89F1DA60AA5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17" creationId="{72EE63CC-D65A-42ED-A911-8F3103F26541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18" creationId="{93694311-022A-4B4C-8D90-94131434F655}"/>
          </ac:spMkLst>
        </pc:spChg>
        <pc:spChg chg="add del mod">
          <ac:chgData name="Tanmoy Halder" userId="dc1b16f3-33b4-45f6-adf1-fe725edc24af" providerId="ADAL" clId="{F5480CA1-1461-4EE9-9249-46FEC370B7F5}" dt="2023-02-08T08:50:05.553" v="17" actId="478"/>
          <ac:spMkLst>
            <pc:docMk/>
            <pc:sldMk cId="498423877" sldId="2147471592"/>
            <ac:spMk id="19" creationId="{19C6D80E-E163-4DF7-9A57-BF4DE1FD8FCC}"/>
          </ac:spMkLst>
        </pc:spChg>
        <pc:spChg chg="add del mod">
          <ac:chgData name="Tanmoy Halder" userId="dc1b16f3-33b4-45f6-adf1-fe725edc24af" providerId="ADAL" clId="{F5480CA1-1461-4EE9-9249-46FEC370B7F5}" dt="2023-02-08T08:50:09.642" v="18" actId="478"/>
          <ac:spMkLst>
            <pc:docMk/>
            <pc:sldMk cId="498423877" sldId="2147471592"/>
            <ac:spMk id="20" creationId="{A6D14A3E-BB64-414D-BC64-5132E39C422E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21" creationId="{B4B9A4C9-8FCC-45AB-ACB8-685B99F1B614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22" creationId="{1E63B882-5E35-4823-B36D-4ACB40AFA75F}"/>
          </ac:spMkLst>
        </pc:spChg>
        <pc:spChg chg="add del mod">
          <ac:chgData name="Tanmoy Halder" userId="dc1b16f3-33b4-45f6-adf1-fe725edc24af" providerId="ADAL" clId="{F5480CA1-1461-4EE9-9249-46FEC370B7F5}" dt="2023-02-08T08:50:05.553" v="17" actId="478"/>
          <ac:spMkLst>
            <pc:docMk/>
            <pc:sldMk cId="498423877" sldId="2147471592"/>
            <ac:spMk id="23" creationId="{5760ADA0-954B-4C84-9626-48E9B5F9AC95}"/>
          </ac:spMkLst>
        </pc:spChg>
        <pc:spChg chg="add del mod">
          <ac:chgData name="Tanmoy Halder" userId="dc1b16f3-33b4-45f6-adf1-fe725edc24af" providerId="ADAL" clId="{F5480CA1-1461-4EE9-9249-46FEC370B7F5}" dt="2023-02-08T08:50:09.642" v="18" actId="478"/>
          <ac:spMkLst>
            <pc:docMk/>
            <pc:sldMk cId="498423877" sldId="2147471592"/>
            <ac:spMk id="24" creationId="{79EDC1F1-3C7E-4C5F-B07A-592B08EA1246}"/>
          </ac:spMkLst>
        </pc:spChg>
        <pc:spChg chg="mod">
          <ac:chgData name="Tanmoy Halder" userId="dc1b16f3-33b4-45f6-adf1-fe725edc24af" providerId="ADAL" clId="{F5480CA1-1461-4EE9-9249-46FEC370B7F5}" dt="2023-02-08T08:49:31.501" v="6" actId="14100"/>
          <ac:spMkLst>
            <pc:docMk/>
            <pc:sldMk cId="498423877" sldId="2147471592"/>
            <ac:spMk id="26" creationId="{CDF7C74E-3DCB-4B23-BE2A-4FCD443EECDE}"/>
          </ac:spMkLst>
        </pc:spChg>
        <pc:spChg chg="mod">
          <ac:chgData name="Tanmoy Halder" userId="dc1b16f3-33b4-45f6-adf1-fe725edc24af" providerId="ADAL" clId="{F5480CA1-1461-4EE9-9249-46FEC370B7F5}" dt="2023-02-08T08:49:31.501" v="6" actId="14100"/>
          <ac:spMkLst>
            <pc:docMk/>
            <pc:sldMk cId="498423877" sldId="2147471592"/>
            <ac:spMk id="27" creationId="{144C3BA0-562F-4638-8847-79B9E62E0775}"/>
          </ac:spMkLst>
        </pc:spChg>
        <pc:spChg chg="mod">
          <ac:chgData name="Tanmoy Halder" userId="dc1b16f3-33b4-45f6-adf1-fe725edc24af" providerId="ADAL" clId="{F5480CA1-1461-4EE9-9249-46FEC370B7F5}" dt="2023-02-08T08:49:31.501" v="6" actId="14100"/>
          <ac:spMkLst>
            <pc:docMk/>
            <pc:sldMk cId="498423877" sldId="2147471592"/>
            <ac:spMk id="28" creationId="{4D2F6250-12F6-4466-82D9-A24507779C28}"/>
          </ac:spMkLst>
        </pc:spChg>
        <pc:grpChg chg="add del mod">
          <ac:chgData name="Tanmoy Halder" userId="dc1b16f3-33b4-45f6-adf1-fe725edc24af" providerId="ADAL" clId="{F5480CA1-1461-4EE9-9249-46FEC370B7F5}" dt="2023-02-08T08:49:31.501" v="6" actId="14100"/>
          <ac:grpSpMkLst>
            <pc:docMk/>
            <pc:sldMk cId="498423877" sldId="2147471592"/>
            <ac:grpSpMk id="25" creationId="{539032FF-818C-4D69-8B93-9494936A19B4}"/>
          </ac:grpSpMkLst>
        </pc:grpChg>
        <pc:picChg chg="add del mod">
          <ac:chgData name="Tanmoy Halder" userId="dc1b16f3-33b4-45f6-adf1-fe725edc24af" providerId="ADAL" clId="{F5480CA1-1461-4EE9-9249-46FEC370B7F5}" dt="2023-02-08T08:50:14.662" v="19" actId="1076"/>
          <ac:picMkLst>
            <pc:docMk/>
            <pc:sldMk cId="498423877" sldId="2147471592"/>
            <ac:picMk id="4" creationId="{F473BCD9-60DA-47F8-BB30-A842CFA210F5}"/>
          </ac:picMkLst>
        </pc:picChg>
      </pc:sldChg>
      <pc:sldChg chg="addSp delSp modSp add mod">
        <pc:chgData name="Tanmoy Halder" userId="dc1b16f3-33b4-45f6-adf1-fe725edc24af" providerId="ADAL" clId="{F5480CA1-1461-4EE9-9249-46FEC370B7F5}" dt="2023-02-08T10:52:33.688" v="700" actId="1076"/>
        <pc:sldMkLst>
          <pc:docMk/>
          <pc:sldMk cId="1481557458" sldId="2147471592"/>
        </pc:sldMkLst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2" creationId="{D93C07C6-21ED-41C6-BDB5-11FC1457A11F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4" creationId="{631EB784-38E9-4DD1-A9F8-0F95BBD952D4}"/>
          </ac:spMkLst>
        </pc:spChg>
        <pc:spChg chg="del mod">
          <ac:chgData name="Tanmoy Halder" userId="dc1b16f3-33b4-45f6-adf1-fe725edc24af" providerId="ADAL" clId="{F5480CA1-1461-4EE9-9249-46FEC370B7F5}" dt="2023-02-08T09:21:43.897" v="36" actId="478"/>
          <ac:spMkLst>
            <pc:docMk/>
            <pc:sldMk cId="1481557458" sldId="2147471592"/>
            <ac:spMk id="6" creationId="{EA5794B4-A185-4610-8EBF-D3A5057F87EC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25" creationId="{648FE341-FA12-4A3A-98B1-30FD84695E8E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30" creationId="{B452CBC3-FB24-4284-A69B-D8C8DE2C0AA0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32" creationId="{40256E3B-78CF-4C2B-8984-830EA31EB3D7}"/>
          </ac:spMkLst>
        </pc:spChg>
        <pc:spChg chg="add mod">
          <ac:chgData name="Tanmoy Halder" userId="dc1b16f3-33b4-45f6-adf1-fe725edc24af" providerId="ADAL" clId="{F5480CA1-1461-4EE9-9249-46FEC370B7F5}" dt="2023-02-08T10:46:11.397" v="489" actId="14100"/>
          <ac:spMkLst>
            <pc:docMk/>
            <pc:sldMk cId="1481557458" sldId="2147471592"/>
            <ac:spMk id="67" creationId="{66C6EBA7-3656-4A61-97E9-6A878B83E946}"/>
          </ac:spMkLst>
        </pc:spChg>
        <pc:spChg chg="add mod">
          <ac:chgData name="Tanmoy Halder" userId="dc1b16f3-33b4-45f6-adf1-fe725edc24af" providerId="ADAL" clId="{F5480CA1-1461-4EE9-9249-46FEC370B7F5}" dt="2023-02-08T10:31:22.891" v="263" actId="1076"/>
          <ac:spMkLst>
            <pc:docMk/>
            <pc:sldMk cId="1481557458" sldId="2147471592"/>
            <ac:spMk id="84" creationId="{08A8FB82-680C-4D90-8F61-2AB60E32DA19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86" creationId="{13DF4E7F-1F70-4FA7-8105-1C3286FEBD3D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88" creationId="{D173B290-E281-4258-9CD3-F15E890E9816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94" creationId="{8E3CD5A1-5CB5-4930-B9E3-7329BB879BF0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99" creationId="{2078CFA8-D616-470E-A7DE-857E8514B4E6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15" creationId="{33749331-29F9-449A-A8BC-ADC81352F28C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17" creationId="{32A26F65-4845-4520-BA5C-E23FBB698501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19" creationId="{44FBCA9F-E6E6-491A-A936-CAB5DAAB8C7A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20" creationId="{5A995BCC-3391-41D8-93E4-3FB854C81CD1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21" creationId="{78CBA5B7-CAD5-4FDB-8DFC-A1D0613A531B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45" creationId="{2AC2374A-413B-4B0A-B41A-CC1BE03DD685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46" creationId="{792DBDC7-FBCF-445E-BAB7-0A6E996E692A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47" creationId="{F227283C-7F71-4973-A54A-BAF086B472E5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48" creationId="{6F2CC90F-632C-4CFF-8E35-16D00FE6DD35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49" creationId="{00436EE2-CB7C-40A7-A6B7-0DA71226BE96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50" creationId="{F76EB3D0-2BAA-4081-BF6A-198CB0AF025A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51" creationId="{75E7E926-B7DB-49F8-9252-D27BEFECD77E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52" creationId="{7B982513-DC90-4FF6-A2F7-8A6138CE7720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66" creationId="{93C2FFC7-0695-4F90-A450-2C20A9A86BC6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67" creationId="{66EB5EF8-1B8E-4879-BC00-BA3750AD47C1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68" creationId="{108D3EAD-8336-413F-8AA6-1C3F5AB9D5AA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69" creationId="{F8889B29-4A80-4DAF-8F8E-8BB388055188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70" creationId="{9C2ACDCB-0A32-445D-A262-F61C0B1F8624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71" creationId="{C876C3E9-6A18-4007-8520-1669DA62BCB4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75" creationId="{11D59763-C02B-462F-BD1D-DBCC9F80181F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76" creationId="{1BE55BDF-A846-4FD3-970F-6A40DC08FD31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4" creationId="{54E06146-60D8-42A3-A361-06596E68754C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5" creationId="{406521AC-E2E9-46AB-8159-9C484A311D70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6" creationId="{79D58491-D166-4878-99C5-F069BCA6582D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7" creationId="{DC2BE9AA-FA18-4051-A161-94EA4FB92191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8" creationId="{2B54DD29-C323-4990-A41A-83D1A21D6769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9" creationId="{573E896D-20B0-4F32-930F-5B22A6384444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90" creationId="{80C34280-A887-4FAE-A719-E2118AAAB472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91" creationId="{206EE2FE-4DC5-4C2B-92CE-3B0E376AB243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98" creationId="{50CA52C9-03EE-470B-9178-B83922128564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99" creationId="{DC5A71B1-4B06-4055-87D4-C795715DD61E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0" creationId="{A4FD85C5-ADD4-481B-A85F-E27BC1582554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1" creationId="{3C8478D6-9F8B-4492-8B57-E06CA2B3816A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2" creationId="{E6421F3B-EFB8-4C15-986F-FEE557F313E0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3" creationId="{AAF39E27-B875-44B4-83AD-20E801E81DCB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4" creationId="{5D183E0C-8134-4793-8019-A47C2D7E5FBE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5" creationId="{8271F612-AD14-486E-BA4B-9064E586229A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8" creationId="{D323F160-1C00-4424-99D6-20FB8DBDDFD6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10" creationId="{4945E1A3-944F-4B7F-A888-914E54934BCA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11" creationId="{FFE7FFDE-1D51-4529-9C7B-71570EBD8AC3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12" creationId="{3247288A-5CBD-41AF-817D-5892CB87CB8D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19" creationId="{E8025943-20B4-4534-9DB6-1F4FA0F0FA0D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0" creationId="{4E12AC87-3D77-48B3-9707-3FB45F67062A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1" creationId="{D64A35DF-30D9-41F4-A9DB-5F697B1AD9C5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2" creationId="{41143800-E3D8-499F-AA61-9B81E6689EF9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4" creationId="{1227F1E8-7795-4955-AEFA-6C539EF5DB47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6" creationId="{59A843FF-3DE1-48E9-87FF-F1757A54DFE5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7" creationId="{132B1A5A-D6F8-421B-A679-EBF7BE08DEF1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8" creationId="{1167BB4D-61C2-4269-95FB-D73D0DB90325}"/>
          </ac:spMkLst>
        </pc:spChg>
        <pc:spChg chg="add mod">
          <ac:chgData name="Tanmoy Halder" userId="dc1b16f3-33b4-45f6-adf1-fe725edc24af" providerId="ADAL" clId="{F5480CA1-1461-4EE9-9249-46FEC370B7F5}" dt="2023-02-08T09:22:48.336" v="45" actId="14100"/>
          <ac:spMkLst>
            <pc:docMk/>
            <pc:sldMk cId="1481557458" sldId="2147471592"/>
            <ac:spMk id="229" creationId="{B76F5D4A-F323-4441-B786-FB8A41A682E0}"/>
          </ac:spMkLst>
        </pc:spChg>
        <pc:spChg chg="add mod">
          <ac:chgData name="Tanmoy Halder" userId="dc1b16f3-33b4-45f6-adf1-fe725edc24af" providerId="ADAL" clId="{F5480CA1-1461-4EE9-9249-46FEC370B7F5}" dt="2023-02-08T10:40:55.050" v="324" actId="1076"/>
          <ac:spMkLst>
            <pc:docMk/>
            <pc:sldMk cId="1481557458" sldId="2147471592"/>
            <ac:spMk id="297" creationId="{02E05112-4E29-4694-96F0-52AADBA02F8C}"/>
          </ac:spMkLst>
        </pc:spChg>
        <pc:spChg chg="add mod">
          <ac:chgData name="Tanmoy Halder" userId="dc1b16f3-33b4-45f6-adf1-fe725edc24af" providerId="ADAL" clId="{F5480CA1-1461-4EE9-9249-46FEC370B7F5}" dt="2023-02-08T10:45:49.457" v="484" actId="14100"/>
          <ac:spMkLst>
            <pc:docMk/>
            <pc:sldMk cId="1481557458" sldId="2147471592"/>
            <ac:spMk id="300" creationId="{1D1EE6D7-B0B2-45DA-B346-0737644E3A59}"/>
          </ac:spMkLst>
        </pc:spChg>
        <pc:spChg chg="add mod">
          <ac:chgData name="Tanmoy Halder" userId="dc1b16f3-33b4-45f6-adf1-fe725edc24af" providerId="ADAL" clId="{F5480CA1-1461-4EE9-9249-46FEC370B7F5}" dt="2023-02-08T10:46:15.225" v="490" actId="1076"/>
          <ac:spMkLst>
            <pc:docMk/>
            <pc:sldMk cId="1481557458" sldId="2147471592"/>
            <ac:spMk id="301" creationId="{3678CA90-6E8A-4E5B-8F67-AAE48CE0B0F0}"/>
          </ac:spMkLst>
        </pc:spChg>
        <pc:spChg chg="add mod">
          <ac:chgData name="Tanmoy Halder" userId="dc1b16f3-33b4-45f6-adf1-fe725edc24af" providerId="ADAL" clId="{F5480CA1-1461-4EE9-9249-46FEC370B7F5}" dt="2023-02-08T10:43:29.927" v="387" actId="1076"/>
          <ac:spMkLst>
            <pc:docMk/>
            <pc:sldMk cId="1481557458" sldId="2147471592"/>
            <ac:spMk id="302" creationId="{A109A8B0-6BC8-4803-85F3-B6ACE8872A3E}"/>
          </ac:spMkLst>
        </pc:spChg>
        <pc:spChg chg="add mod">
          <ac:chgData name="Tanmoy Halder" userId="dc1b16f3-33b4-45f6-adf1-fe725edc24af" providerId="ADAL" clId="{F5480CA1-1461-4EE9-9249-46FEC370B7F5}" dt="2023-02-08T10:46:08.142" v="488" actId="1076"/>
          <ac:spMkLst>
            <pc:docMk/>
            <pc:sldMk cId="1481557458" sldId="2147471592"/>
            <ac:spMk id="303" creationId="{40247885-212C-464D-8C3F-A3121674DE5A}"/>
          </ac:spMkLst>
        </pc:spChg>
        <pc:spChg chg="add mod">
          <ac:chgData name="Tanmoy Halder" userId="dc1b16f3-33b4-45f6-adf1-fe725edc24af" providerId="ADAL" clId="{F5480CA1-1461-4EE9-9249-46FEC370B7F5}" dt="2023-02-08T10:43:41.442" v="406" actId="20577"/>
          <ac:spMkLst>
            <pc:docMk/>
            <pc:sldMk cId="1481557458" sldId="2147471592"/>
            <ac:spMk id="304" creationId="{BFC711CB-A707-438C-A6A8-7D7708D3AAD1}"/>
          </ac:spMkLst>
        </pc:spChg>
        <pc:spChg chg="add mod">
          <ac:chgData name="Tanmoy Halder" userId="dc1b16f3-33b4-45f6-adf1-fe725edc24af" providerId="ADAL" clId="{F5480CA1-1461-4EE9-9249-46FEC370B7F5}" dt="2023-02-08T10:45:26.509" v="477" actId="20577"/>
          <ac:spMkLst>
            <pc:docMk/>
            <pc:sldMk cId="1481557458" sldId="2147471592"/>
            <ac:spMk id="305" creationId="{27DDD7C1-B5BB-473C-A072-8C199FAA8507}"/>
          </ac:spMkLst>
        </pc:spChg>
        <pc:spChg chg="add mod">
          <ac:chgData name="Tanmoy Halder" userId="dc1b16f3-33b4-45f6-adf1-fe725edc24af" providerId="ADAL" clId="{F5480CA1-1461-4EE9-9249-46FEC370B7F5}" dt="2023-02-08T10:45:23.552" v="476" actId="1076"/>
          <ac:spMkLst>
            <pc:docMk/>
            <pc:sldMk cId="1481557458" sldId="2147471592"/>
            <ac:spMk id="306" creationId="{BB0269F9-E2CA-4150-B9DC-63289B6CE800}"/>
          </ac:spMkLst>
        </pc:spChg>
        <pc:spChg chg="add mod">
          <ac:chgData name="Tanmoy Halder" userId="dc1b16f3-33b4-45f6-adf1-fe725edc24af" providerId="ADAL" clId="{F5480CA1-1461-4EE9-9249-46FEC370B7F5}" dt="2023-02-08T10:45:17.875" v="474" actId="1076"/>
          <ac:spMkLst>
            <pc:docMk/>
            <pc:sldMk cId="1481557458" sldId="2147471592"/>
            <ac:spMk id="307" creationId="{83E5F964-D165-400F-9637-753A8C1A53F9}"/>
          </ac:spMkLst>
        </pc:spChg>
        <pc:spChg chg="add mod">
          <ac:chgData name="Tanmoy Halder" userId="dc1b16f3-33b4-45f6-adf1-fe725edc24af" providerId="ADAL" clId="{F5480CA1-1461-4EE9-9249-46FEC370B7F5}" dt="2023-02-08T10:45:09.116" v="472" actId="20577"/>
          <ac:spMkLst>
            <pc:docMk/>
            <pc:sldMk cId="1481557458" sldId="2147471592"/>
            <ac:spMk id="308" creationId="{5C02EE0A-B304-45F2-BBC6-0C2C4BBFFA28}"/>
          </ac:spMkLst>
        </pc:spChg>
        <pc:spChg chg="add mod">
          <ac:chgData name="Tanmoy Halder" userId="dc1b16f3-33b4-45f6-adf1-fe725edc24af" providerId="ADAL" clId="{F5480CA1-1461-4EE9-9249-46FEC370B7F5}" dt="2023-02-08T10:46:47.965" v="501" actId="14100"/>
          <ac:spMkLst>
            <pc:docMk/>
            <pc:sldMk cId="1481557458" sldId="2147471592"/>
            <ac:spMk id="309" creationId="{D81B7B37-2E97-42F9-9863-D4B34C1B58E5}"/>
          </ac:spMkLst>
        </pc:spChg>
        <pc:spChg chg="add mod">
          <ac:chgData name="Tanmoy Halder" userId="dc1b16f3-33b4-45f6-adf1-fe725edc24af" providerId="ADAL" clId="{F5480CA1-1461-4EE9-9249-46FEC370B7F5}" dt="2023-02-08T10:47:00.509" v="517" actId="20577"/>
          <ac:spMkLst>
            <pc:docMk/>
            <pc:sldMk cId="1481557458" sldId="2147471592"/>
            <ac:spMk id="310" creationId="{BE6C5972-848B-4947-900A-505BFE753126}"/>
          </ac:spMkLst>
        </pc:spChg>
        <pc:spChg chg="add mod">
          <ac:chgData name="Tanmoy Halder" userId="dc1b16f3-33b4-45f6-adf1-fe725edc24af" providerId="ADAL" clId="{F5480CA1-1461-4EE9-9249-46FEC370B7F5}" dt="2023-02-08T10:49:17.168" v="643" actId="20577"/>
          <ac:spMkLst>
            <pc:docMk/>
            <pc:sldMk cId="1481557458" sldId="2147471592"/>
            <ac:spMk id="311" creationId="{1E4F6605-E665-458B-B34C-5D8CD6AF4CF8}"/>
          </ac:spMkLst>
        </pc:spChg>
        <pc:spChg chg="add mod">
          <ac:chgData name="Tanmoy Halder" userId="dc1b16f3-33b4-45f6-adf1-fe725edc24af" providerId="ADAL" clId="{F5480CA1-1461-4EE9-9249-46FEC370B7F5}" dt="2023-02-08T10:49:00.245" v="639" actId="1076"/>
          <ac:spMkLst>
            <pc:docMk/>
            <pc:sldMk cId="1481557458" sldId="2147471592"/>
            <ac:spMk id="312" creationId="{5B288F21-C820-4737-B59B-60BA710D489D}"/>
          </ac:spMkLst>
        </pc:spChg>
        <pc:spChg chg="add mod">
          <ac:chgData name="Tanmoy Halder" userId="dc1b16f3-33b4-45f6-adf1-fe725edc24af" providerId="ADAL" clId="{F5480CA1-1461-4EE9-9249-46FEC370B7F5}" dt="2023-02-08T10:48:08.913" v="586" actId="1076"/>
          <ac:spMkLst>
            <pc:docMk/>
            <pc:sldMk cId="1481557458" sldId="2147471592"/>
            <ac:spMk id="313" creationId="{EEF41EE6-BEF2-4241-B872-7C494A895E07}"/>
          </ac:spMkLst>
        </pc:spChg>
        <pc:spChg chg="add mod">
          <ac:chgData name="Tanmoy Halder" userId="dc1b16f3-33b4-45f6-adf1-fe725edc24af" providerId="ADAL" clId="{F5480CA1-1461-4EE9-9249-46FEC370B7F5}" dt="2023-02-08T10:52:33.688" v="700" actId="1076"/>
          <ac:spMkLst>
            <pc:docMk/>
            <pc:sldMk cId="1481557458" sldId="2147471592"/>
            <ac:spMk id="316" creationId="{DB8A3E65-445F-4909-948F-C32774EBFDD9}"/>
          </ac:spMkLst>
        </pc:spChg>
        <pc:grpChg chg="del">
          <ac:chgData name="Tanmoy Halder" userId="dc1b16f3-33b4-45f6-adf1-fe725edc24af" providerId="ADAL" clId="{F5480CA1-1461-4EE9-9249-46FEC370B7F5}" dt="2023-02-08T09:22:16.314" v="39" actId="478"/>
          <ac:grpSpMkLst>
            <pc:docMk/>
            <pc:sldMk cId="1481557458" sldId="2147471592"/>
            <ac:grpSpMk id="10" creationId="{7045FE01-16F4-4BEB-919D-9E894B6ADF6F}"/>
          </ac:grpSpMkLst>
        </pc:grpChg>
        <pc:grpChg chg="del">
          <ac:chgData name="Tanmoy Halder" userId="dc1b16f3-33b4-45f6-adf1-fe725edc24af" providerId="ADAL" clId="{F5480CA1-1461-4EE9-9249-46FEC370B7F5}" dt="2023-02-08T09:22:16.314" v="39" actId="478"/>
          <ac:grpSpMkLst>
            <pc:docMk/>
            <pc:sldMk cId="1481557458" sldId="2147471592"/>
            <ac:grpSpMk id="15" creationId="{25D440C2-6715-444B-8F06-5757B1D87386}"/>
          </ac:grpSpMkLst>
        </pc:grpChg>
        <pc:grpChg chg="del">
          <ac:chgData name="Tanmoy Halder" userId="dc1b16f3-33b4-45f6-adf1-fe725edc24af" providerId="ADAL" clId="{F5480CA1-1461-4EE9-9249-46FEC370B7F5}" dt="2023-02-08T09:22:16.314" v="39" actId="478"/>
          <ac:grpSpMkLst>
            <pc:docMk/>
            <pc:sldMk cId="1481557458" sldId="2147471592"/>
            <ac:grpSpMk id="29" creationId="{56D83D71-72E7-41C7-9BCE-0EEF53EA77F3}"/>
          </ac:grpSpMkLst>
        </pc:grpChg>
        <pc:grpChg chg="del">
          <ac:chgData name="Tanmoy Halder" userId="dc1b16f3-33b4-45f6-adf1-fe725edc24af" providerId="ADAL" clId="{F5480CA1-1461-4EE9-9249-46FEC370B7F5}" dt="2023-02-08T09:22:16.314" v="39" actId="478"/>
          <ac:grpSpMkLst>
            <pc:docMk/>
            <pc:sldMk cId="1481557458" sldId="2147471592"/>
            <ac:grpSpMk id="95" creationId="{0EB941C5-9E7A-4AA0-ADA0-3AAB4CD1B1CB}"/>
          </ac:grpSpMkLst>
        </pc:grpChg>
        <pc:grpChg chg="add mod">
          <ac:chgData name="Tanmoy Halder" userId="dc1b16f3-33b4-45f6-adf1-fe725edc24af" providerId="ADAL" clId="{F5480CA1-1461-4EE9-9249-46FEC370B7F5}" dt="2023-02-08T09:22:10.315" v="38" actId="571"/>
          <ac:grpSpMkLst>
            <pc:docMk/>
            <pc:sldMk cId="1481557458" sldId="2147471592"/>
            <ac:grpSpMk id="104" creationId="{D54A83AB-70EA-48CA-9059-C1F619CB504B}"/>
          </ac:grpSpMkLst>
        </pc:grpChg>
        <pc:grpChg chg="add mod">
          <ac:chgData name="Tanmoy Halder" userId="dc1b16f3-33b4-45f6-adf1-fe725edc24af" providerId="ADAL" clId="{F5480CA1-1461-4EE9-9249-46FEC370B7F5}" dt="2023-02-08T09:22:10.315" v="38" actId="571"/>
          <ac:grpSpMkLst>
            <pc:docMk/>
            <pc:sldMk cId="1481557458" sldId="2147471592"/>
            <ac:grpSpMk id="113" creationId="{FEB1A417-133B-4012-9526-2F302395E665}"/>
          </ac:grpSpMkLst>
        </pc:grpChg>
        <pc:grpChg chg="add mod">
          <ac:chgData name="Tanmoy Halder" userId="dc1b16f3-33b4-45f6-adf1-fe725edc24af" providerId="ADAL" clId="{F5480CA1-1461-4EE9-9249-46FEC370B7F5}" dt="2023-02-08T09:22:10.315" v="38" actId="571"/>
          <ac:grpSpMkLst>
            <pc:docMk/>
            <pc:sldMk cId="1481557458" sldId="2147471592"/>
            <ac:grpSpMk id="126" creationId="{49A7D177-F874-4BF5-B425-598AFB34D883}"/>
          </ac:grpSpMkLst>
        </pc:grpChg>
        <pc:grpChg chg="del">
          <ac:chgData name="Tanmoy Halder" userId="dc1b16f3-33b4-45f6-adf1-fe725edc24af" providerId="ADAL" clId="{F5480CA1-1461-4EE9-9249-46FEC370B7F5}" dt="2023-02-08T09:22:16.314" v="39" actId="478"/>
          <ac:grpSpMkLst>
            <pc:docMk/>
            <pc:sldMk cId="1481557458" sldId="2147471592"/>
            <ac:grpSpMk id="141" creationId="{38012735-23A2-4AE0-A997-EB5BC6B6FB54}"/>
          </ac:grpSpMkLst>
        </pc:grpChg>
        <pc:grpChg chg="add mod">
          <ac:chgData name="Tanmoy Halder" userId="dc1b16f3-33b4-45f6-adf1-fe725edc24af" providerId="ADAL" clId="{F5480CA1-1461-4EE9-9249-46FEC370B7F5}" dt="2023-02-08T09:22:10.315" v="38" actId="571"/>
          <ac:grpSpMkLst>
            <pc:docMk/>
            <pc:sldMk cId="1481557458" sldId="2147471592"/>
            <ac:grpSpMk id="216" creationId="{D3FC2892-3826-4FC3-BAD5-4733B42305DE}"/>
          </ac:grpSpMkLst>
        </pc:grpChg>
        <pc:grpChg chg="add mod">
          <ac:chgData name="Tanmoy Halder" userId="dc1b16f3-33b4-45f6-adf1-fe725edc24af" providerId="ADAL" clId="{F5480CA1-1461-4EE9-9249-46FEC370B7F5}" dt="2023-02-08T09:22:10.315" v="38" actId="571"/>
          <ac:grpSpMkLst>
            <pc:docMk/>
            <pc:sldMk cId="1481557458" sldId="2147471592"/>
            <ac:grpSpMk id="225" creationId="{6464A66B-D43C-4399-AD69-814C2F84A93F}"/>
          </ac:grpSpMkLst>
        </pc:grp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5" creationId="{E45C8AA8-8A4A-48CF-A6DC-B73C0A357D72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7" creationId="{A9809976-2179-413A-B75D-C1211ACADF42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9" creationId="{F528E3EA-554A-425A-9BBA-DF584489E77D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13" creationId="{C1107A46-8FA0-4BBC-8CD0-FD329F4BBAF7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14" creationId="{647A1A6D-C819-4FDD-B448-F788CCFA0E45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22" creationId="{8D517B0B-3A59-4901-B494-BF35996CC474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24" creationId="{A9C97EB6-A421-47E8-8DA6-882D0E86DD30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28" creationId="{58C23FE1-5C33-4D94-A101-B7ABF84422C7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35" creationId="{B26342F1-369A-42A7-8582-977D76ED38C2}"/>
          </ac:picMkLst>
        </pc:picChg>
        <pc:picChg chg="add mod">
          <ac:chgData name="Tanmoy Halder" userId="dc1b16f3-33b4-45f6-adf1-fe725edc24af" providerId="ADAL" clId="{F5480CA1-1461-4EE9-9249-46FEC370B7F5}" dt="2023-02-08T09:37:37.441" v="69" actId="1076"/>
          <ac:picMkLst>
            <pc:docMk/>
            <pc:sldMk cId="1481557458" sldId="2147471592"/>
            <ac:picMk id="36" creationId="{D7775E7E-E295-4840-B2AA-F44FEC283B52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37" creationId="{CF392A42-3EEA-4439-ACCE-20D42BEA7CD2}"/>
          </ac:picMkLst>
        </pc:picChg>
        <pc:picChg chg="add mod">
          <ac:chgData name="Tanmoy Halder" userId="dc1b16f3-33b4-45f6-adf1-fe725edc24af" providerId="ADAL" clId="{F5480CA1-1461-4EE9-9249-46FEC370B7F5}" dt="2023-02-08T10:31:28.609" v="274" actId="1035"/>
          <ac:picMkLst>
            <pc:docMk/>
            <pc:sldMk cId="1481557458" sldId="2147471592"/>
            <ac:picMk id="39" creationId="{DED0DE78-4787-464F-931B-FE18657CB45E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1" creationId="{F728BC23-59E0-4515-B7C2-E39D1D81EB26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2" creationId="{E803CA17-D8C0-4789-BB60-A16ED0985B42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3" creationId="{59262E6F-4FC3-4BBB-8235-342C49FF1151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4" creationId="{8B04B3CE-D5BE-4470-82FE-0B6EEF1BC8B3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5" creationId="{E012BAB0-7E72-4D51-B11A-9ABAE088A96A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6" creationId="{5C0817A5-15EF-414D-8AD0-CC5A916A72E4}"/>
          </ac:picMkLst>
        </pc:picChg>
        <pc:picChg chg="add del">
          <ac:chgData name="Tanmoy Halder" userId="dc1b16f3-33b4-45f6-adf1-fe725edc24af" providerId="ADAL" clId="{F5480CA1-1461-4EE9-9249-46FEC370B7F5}" dt="2023-02-08T09:39:26.863" v="76" actId="478"/>
          <ac:picMkLst>
            <pc:docMk/>
            <pc:sldMk cId="1481557458" sldId="2147471592"/>
            <ac:picMk id="47" creationId="{66C2E838-7F24-4D3A-B7E4-5A3C07EDD088}"/>
          </ac:picMkLst>
        </pc:picChg>
        <pc:picChg chg="add mod">
          <ac:chgData name="Tanmoy Halder" userId="dc1b16f3-33b4-45f6-adf1-fe725edc24af" providerId="ADAL" clId="{F5480CA1-1461-4EE9-9249-46FEC370B7F5}" dt="2023-02-08T09:39:40.819" v="81" actId="1076"/>
          <ac:picMkLst>
            <pc:docMk/>
            <pc:sldMk cId="1481557458" sldId="2147471592"/>
            <ac:picMk id="50" creationId="{84E110D8-D966-48CF-890C-A33195FDC1F1}"/>
          </ac:picMkLst>
        </pc:picChg>
        <pc:picChg chg="add mod">
          <ac:chgData name="Tanmoy Halder" userId="dc1b16f3-33b4-45f6-adf1-fe725edc24af" providerId="ADAL" clId="{F5480CA1-1461-4EE9-9249-46FEC370B7F5}" dt="2023-02-08T09:41:21.100" v="99" actId="1037"/>
          <ac:picMkLst>
            <pc:docMk/>
            <pc:sldMk cId="1481557458" sldId="2147471592"/>
            <ac:picMk id="54" creationId="{98CB172C-C1ED-4037-BD57-D8618867D30E}"/>
          </ac:picMkLst>
        </pc:picChg>
        <pc:picChg chg="add mod">
          <ac:chgData name="Tanmoy Halder" userId="dc1b16f3-33b4-45f6-adf1-fe725edc24af" providerId="ADAL" clId="{F5480CA1-1461-4EE9-9249-46FEC370B7F5}" dt="2023-02-08T10:34:53.579" v="295" actId="1076"/>
          <ac:picMkLst>
            <pc:docMk/>
            <pc:sldMk cId="1481557458" sldId="2147471592"/>
            <ac:picMk id="56" creationId="{3B22D4FA-F345-465B-B7D1-2AF9DA7A5D09}"/>
          </ac:picMkLst>
        </pc:picChg>
        <pc:picChg chg="add mod">
          <ac:chgData name="Tanmoy Halder" userId="dc1b16f3-33b4-45f6-adf1-fe725edc24af" providerId="ADAL" clId="{F5480CA1-1461-4EE9-9249-46FEC370B7F5}" dt="2023-02-08T09:45:04.802" v="111" actId="1076"/>
          <ac:picMkLst>
            <pc:docMk/>
            <pc:sldMk cId="1481557458" sldId="2147471592"/>
            <ac:picMk id="60" creationId="{60A59F61-2815-4386-A21E-DC91014F992B}"/>
          </ac:picMkLst>
        </pc:picChg>
        <pc:picChg chg="add mod">
          <ac:chgData name="Tanmoy Halder" userId="dc1b16f3-33b4-45f6-adf1-fe725edc24af" providerId="ADAL" clId="{F5480CA1-1461-4EE9-9249-46FEC370B7F5}" dt="2023-02-08T09:46:15.711" v="119" actId="14100"/>
          <ac:picMkLst>
            <pc:docMk/>
            <pc:sldMk cId="1481557458" sldId="2147471592"/>
            <ac:picMk id="62" creationId="{28020E3C-892B-46FD-A44F-5CD9BF380467}"/>
          </ac:picMkLst>
        </pc:picChg>
        <pc:picChg chg="add mod">
          <ac:chgData name="Tanmoy Halder" userId="dc1b16f3-33b4-45f6-adf1-fe725edc24af" providerId="ADAL" clId="{F5480CA1-1461-4EE9-9249-46FEC370B7F5}" dt="2023-02-08T10:36:31.090" v="308" actId="1076"/>
          <ac:picMkLst>
            <pc:docMk/>
            <pc:sldMk cId="1481557458" sldId="2147471592"/>
            <ac:picMk id="64" creationId="{EE55B90C-FE6F-4E23-AEE8-2C6FCF69106A}"/>
          </ac:picMkLst>
        </pc:picChg>
        <pc:picChg chg="add mod">
          <ac:chgData name="Tanmoy Halder" userId="dc1b16f3-33b4-45f6-adf1-fe725edc24af" providerId="ADAL" clId="{F5480CA1-1461-4EE9-9249-46FEC370B7F5}" dt="2023-02-08T10:36:37.381" v="309" actId="1076"/>
          <ac:picMkLst>
            <pc:docMk/>
            <pc:sldMk cId="1481557458" sldId="2147471592"/>
            <ac:picMk id="66" creationId="{05DEA4AF-375C-4048-822D-19F306659351}"/>
          </ac:picMkLst>
        </pc:picChg>
        <pc:picChg chg="add mod">
          <ac:chgData name="Tanmoy Halder" userId="dc1b16f3-33b4-45f6-adf1-fe725edc24af" providerId="ADAL" clId="{F5480CA1-1461-4EE9-9249-46FEC370B7F5}" dt="2023-02-08T10:37:03.637" v="313" actId="1076"/>
          <ac:picMkLst>
            <pc:docMk/>
            <pc:sldMk cId="1481557458" sldId="2147471592"/>
            <ac:picMk id="69" creationId="{2B80E9FA-83CE-4554-87F8-BCC89460513B}"/>
          </ac:picMkLst>
        </pc:picChg>
        <pc:picChg chg="add mod">
          <ac:chgData name="Tanmoy Halder" userId="dc1b16f3-33b4-45f6-adf1-fe725edc24af" providerId="ADAL" clId="{F5480CA1-1461-4EE9-9249-46FEC370B7F5}" dt="2023-02-08T10:01:34.147" v="154" actId="1076"/>
          <ac:picMkLst>
            <pc:docMk/>
            <pc:sldMk cId="1481557458" sldId="2147471592"/>
            <ac:picMk id="71" creationId="{40DD4B8F-16EA-4B50-81B3-5AA59D9FE26A}"/>
          </ac:picMkLst>
        </pc:picChg>
        <pc:picChg chg="add mod">
          <ac:chgData name="Tanmoy Halder" userId="dc1b16f3-33b4-45f6-adf1-fe725edc24af" providerId="ADAL" clId="{F5480CA1-1461-4EE9-9249-46FEC370B7F5}" dt="2023-02-08T10:05:34.643" v="161" actId="1076"/>
          <ac:picMkLst>
            <pc:docMk/>
            <pc:sldMk cId="1481557458" sldId="2147471592"/>
            <ac:picMk id="73" creationId="{469146B9-24E7-46AE-BB6D-183A1B792C05}"/>
          </ac:picMkLst>
        </pc:picChg>
        <pc:picChg chg="add del mod">
          <ac:chgData name="Tanmoy Halder" userId="dc1b16f3-33b4-45f6-adf1-fe725edc24af" providerId="ADAL" clId="{F5480CA1-1461-4EE9-9249-46FEC370B7F5}" dt="2023-02-08T10:05:13.998" v="158" actId="478"/>
          <ac:picMkLst>
            <pc:docMk/>
            <pc:sldMk cId="1481557458" sldId="2147471592"/>
            <ac:picMk id="75" creationId="{8F3E10EB-4D9E-4161-97F9-1D49AFF91602}"/>
          </ac:picMkLst>
        </pc:picChg>
        <pc:picChg chg="add mod">
          <ac:chgData name="Tanmoy Halder" userId="dc1b16f3-33b4-45f6-adf1-fe725edc24af" providerId="ADAL" clId="{F5480CA1-1461-4EE9-9249-46FEC370B7F5}" dt="2023-02-08T10:10:54.481" v="174" actId="1076"/>
          <ac:picMkLst>
            <pc:docMk/>
            <pc:sldMk cId="1481557458" sldId="2147471592"/>
            <ac:picMk id="77" creationId="{66BC9214-D6D1-4B1F-9469-C713772EB9AF}"/>
          </ac:picMkLst>
        </pc:picChg>
        <pc:picChg chg="add mod">
          <ac:chgData name="Tanmoy Halder" userId="dc1b16f3-33b4-45f6-adf1-fe725edc24af" providerId="ADAL" clId="{F5480CA1-1461-4EE9-9249-46FEC370B7F5}" dt="2023-02-08T10:10:41.961" v="173" actId="207"/>
          <ac:picMkLst>
            <pc:docMk/>
            <pc:sldMk cId="1481557458" sldId="2147471592"/>
            <ac:picMk id="79" creationId="{D0872A97-1F1E-4159-942C-D8D14139A6D9}"/>
          </ac:picMkLst>
        </pc:picChg>
        <pc:picChg chg="add mod">
          <ac:chgData name="Tanmoy Halder" userId="dc1b16f3-33b4-45f6-adf1-fe725edc24af" providerId="ADAL" clId="{F5480CA1-1461-4EE9-9249-46FEC370B7F5}" dt="2023-02-08T10:20:16.945" v="179" actId="1076"/>
          <ac:picMkLst>
            <pc:docMk/>
            <pc:sldMk cId="1481557458" sldId="2147471592"/>
            <ac:picMk id="82" creationId="{AD61BF7C-5ED4-4224-AC6C-62B652E5A776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1" creationId="{E5A64D8D-EABA-4134-AAD5-DCA155DAB1BA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2" creationId="{56E72ABB-6392-4CC9-99C2-09A739E21C29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3" creationId="{4002B4BC-3E9E-4B2E-BE36-6FE8930BA710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6" creationId="{1B86F97A-075C-41D2-B038-4A37B4B2D235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8" creationId="{29C1F205-2849-41EF-A661-EB5C460D392D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9" creationId="{C2DF2003-043E-4DC7-9851-2EF0E3EDCF3F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11" creationId="{C185CFC4-9437-4986-89BF-16E846AE615D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22" creationId="{0B1F028D-B88F-460F-ACCD-7B2B470F5564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23" creationId="{8756E5E4-A49C-405D-8C01-D0A983E597D1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24" creationId="{90FF32EB-C955-4282-8CF2-E94E6720B0DA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27" creationId="{0E1017D4-B6CC-417A-9F00-E3B570BAEBF2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29" creationId="{699CA958-B7F8-4DBF-AF62-7462E647871D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0" creationId="{097FEF77-4DE7-4CFC-BCA9-2F343E3BE85F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3" creationId="{22DCA79B-6FD1-4AFA-A528-378532461EF0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4" creationId="{D577C5A1-E1A4-44F3-8B7F-46B7FF0F8760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5" creationId="{5815AF9B-7E86-42D7-976D-015D4C4153A0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6" creationId="{3B82D70E-7779-4CDB-BE95-0B2B76FE67E1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7" creationId="{5E45AC0F-9DA9-45AC-8381-6F2E8C3EADB3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8" creationId="{401E95DF-8EFF-4ED7-A20F-3455A2722A6B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9" creationId="{B1B4C554-2676-4948-9E30-ABF03FB8B515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153" creationId="{9D500FFE-26B4-4416-AEC1-F483D62E800D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92" creationId="{1D32C302-EB00-4B3F-995F-882F572DAFD3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217" creationId="{2A8F72D2-B5F2-4AE0-84FE-A0965FF27CB6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218" creationId="{8430B768-56BA-4166-9B93-2488BFE6DC81}"/>
          </ac:picMkLst>
        </pc:picChg>
        <pc:picChg chg="add del mod">
          <ac:chgData name="Tanmoy Halder" userId="dc1b16f3-33b4-45f6-adf1-fe725edc24af" providerId="ADAL" clId="{F5480CA1-1461-4EE9-9249-46FEC370B7F5}" dt="2023-02-08T10:31:31.791" v="275" actId="478"/>
          <ac:picMkLst>
            <pc:docMk/>
            <pc:sldMk cId="1481557458" sldId="2147471592"/>
            <ac:picMk id="231" creationId="{B8925183-81C2-46CE-ABA6-5055FE078B4A}"/>
          </ac:picMkLst>
        </pc:picChg>
        <pc:picChg chg="add del mod">
          <ac:chgData name="Tanmoy Halder" userId="dc1b16f3-33b4-45f6-adf1-fe725edc24af" providerId="ADAL" clId="{F5480CA1-1461-4EE9-9249-46FEC370B7F5}" dt="2023-02-08T10:31:34.256" v="276" actId="478"/>
          <ac:picMkLst>
            <pc:docMk/>
            <pc:sldMk cId="1481557458" sldId="2147471592"/>
            <ac:picMk id="232" creationId="{96E81319-7CB5-48D2-922C-D941C65F82DF}"/>
          </ac:picMkLst>
        </pc:picChg>
        <pc:picChg chg="add mod">
          <ac:chgData name="Tanmoy Halder" userId="dc1b16f3-33b4-45f6-adf1-fe725edc24af" providerId="ADAL" clId="{F5480CA1-1461-4EE9-9249-46FEC370B7F5}" dt="2023-02-08T09:37:43.712" v="70" actId="1076"/>
          <ac:picMkLst>
            <pc:docMk/>
            <pc:sldMk cId="1481557458" sldId="2147471592"/>
            <ac:picMk id="233" creationId="{75D96181-4A49-45A9-B93E-AFB1D15AE9D5}"/>
          </ac:picMkLst>
        </pc:picChg>
        <pc:picChg chg="add mod">
          <ac:chgData name="Tanmoy Halder" userId="dc1b16f3-33b4-45f6-adf1-fe725edc24af" providerId="ADAL" clId="{F5480CA1-1461-4EE9-9249-46FEC370B7F5}" dt="2023-02-08T09:37:30.686" v="68" actId="571"/>
          <ac:picMkLst>
            <pc:docMk/>
            <pc:sldMk cId="1481557458" sldId="2147471592"/>
            <ac:picMk id="234" creationId="{B00301D7-CEFD-4C6F-8A36-471BE7FF09B6}"/>
          </ac:picMkLst>
        </pc:picChg>
        <pc:picChg chg="add mod">
          <ac:chgData name="Tanmoy Halder" userId="dc1b16f3-33b4-45f6-adf1-fe725edc24af" providerId="ADAL" clId="{F5480CA1-1461-4EE9-9249-46FEC370B7F5}" dt="2023-02-08T09:37:30.686" v="68" actId="571"/>
          <ac:picMkLst>
            <pc:docMk/>
            <pc:sldMk cId="1481557458" sldId="2147471592"/>
            <ac:picMk id="235" creationId="{ED167E84-1B83-4102-8830-142EEC51AD58}"/>
          </ac:picMkLst>
        </pc:picChg>
        <pc:picChg chg="add mod">
          <ac:chgData name="Tanmoy Halder" userId="dc1b16f3-33b4-45f6-adf1-fe725edc24af" providerId="ADAL" clId="{F5480CA1-1461-4EE9-9249-46FEC370B7F5}" dt="2023-02-08T09:37:30.686" v="68" actId="571"/>
          <ac:picMkLst>
            <pc:docMk/>
            <pc:sldMk cId="1481557458" sldId="2147471592"/>
            <ac:picMk id="236" creationId="{7C1609E1-94EC-442D-96B5-36FF49FC749F}"/>
          </ac:picMkLst>
        </pc:picChg>
        <pc:picChg chg="add mod">
          <ac:chgData name="Tanmoy Halder" userId="dc1b16f3-33b4-45f6-adf1-fe725edc24af" providerId="ADAL" clId="{F5480CA1-1461-4EE9-9249-46FEC370B7F5}" dt="2023-02-08T09:37:30.686" v="68" actId="571"/>
          <ac:picMkLst>
            <pc:docMk/>
            <pc:sldMk cId="1481557458" sldId="2147471592"/>
            <ac:picMk id="237" creationId="{D670AFEA-388B-4427-9E2D-D8021A922072}"/>
          </ac:picMkLst>
        </pc:picChg>
        <pc:picChg chg="add mod">
          <ac:chgData name="Tanmoy Halder" userId="dc1b16f3-33b4-45f6-adf1-fe725edc24af" providerId="ADAL" clId="{F5480CA1-1461-4EE9-9249-46FEC370B7F5}" dt="2023-02-08T09:37:52.996" v="74" actId="1076"/>
          <ac:picMkLst>
            <pc:docMk/>
            <pc:sldMk cId="1481557458" sldId="2147471592"/>
            <ac:picMk id="238" creationId="{E7C8E8E6-E9CF-47E2-B939-0488C3FBA338}"/>
          </ac:picMkLst>
        </pc:picChg>
        <pc:picChg chg="add mod">
          <ac:chgData name="Tanmoy Halder" userId="dc1b16f3-33b4-45f6-adf1-fe725edc24af" providerId="ADAL" clId="{F5480CA1-1461-4EE9-9249-46FEC370B7F5}" dt="2023-02-08T10:31:28.609" v="274" actId="1035"/>
          <ac:picMkLst>
            <pc:docMk/>
            <pc:sldMk cId="1481557458" sldId="2147471592"/>
            <ac:picMk id="239" creationId="{3D9BB24F-7F4A-46BB-821E-74ED8DC8AD43}"/>
          </ac:picMkLst>
        </pc:picChg>
        <pc:picChg chg="add mod">
          <ac:chgData name="Tanmoy Halder" userId="dc1b16f3-33b4-45f6-adf1-fe725edc24af" providerId="ADAL" clId="{F5480CA1-1461-4EE9-9249-46FEC370B7F5}" dt="2023-02-08T10:31:28.609" v="274" actId="1035"/>
          <ac:picMkLst>
            <pc:docMk/>
            <pc:sldMk cId="1481557458" sldId="2147471592"/>
            <ac:picMk id="240" creationId="{D1860D0F-DC68-4201-A10E-3EEEF1190A0C}"/>
          </ac:picMkLst>
        </pc:picChg>
        <pc:picChg chg="add mod">
          <ac:chgData name="Tanmoy Halder" userId="dc1b16f3-33b4-45f6-adf1-fe725edc24af" providerId="ADAL" clId="{F5480CA1-1461-4EE9-9249-46FEC370B7F5}" dt="2023-02-08T10:52:25.481" v="699" actId="1076"/>
          <ac:picMkLst>
            <pc:docMk/>
            <pc:sldMk cId="1481557458" sldId="2147471592"/>
            <ac:picMk id="315" creationId="{2EA704AB-ED3D-4082-8B8B-8A57D3D32A5A}"/>
          </ac:picMkLst>
        </pc:pic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3" creationId="{5ACFB96E-4EF4-4488-9CA4-F5ACFD5E0B87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8" creationId="{D23BC8A8-6F1B-44A9-BFCC-0EA6C1ACC6C0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27" creationId="{59AAFB63-2E2C-4B6C-B777-B7384379AA07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48" creationId="{E46018E8-DF76-4366-93F7-DF8F0DFDAD54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51" creationId="{05F17067-643C-454D-A400-D6FA0EE5927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53" creationId="{E4D27D60-2436-4DDC-88E6-C22141853F97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57" creationId="{CD82CE72-63A4-4D48-B217-EFB63FDFE12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58" creationId="{0145C75E-E936-452F-9033-C4E8A24F53ED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81" creationId="{498D76BA-A552-468C-A185-8A4EB6A37562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85" creationId="{6E03CADA-4840-48B3-A132-1B33582A5E21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87" creationId="{F30D2DFA-25C7-4A6D-AF46-237FF198D174}"/>
          </ac:cxnSpMkLst>
        </pc:cxnChg>
        <pc:cxnChg chg="add">
          <ac:chgData name="Tanmoy Halder" userId="dc1b16f3-33b4-45f6-adf1-fe725edc24af" providerId="ADAL" clId="{F5480CA1-1461-4EE9-9249-46FEC370B7F5}" dt="2023-02-08T10:32:05.227" v="277" actId="11529"/>
          <ac:cxnSpMkLst>
            <pc:docMk/>
            <pc:sldMk cId="1481557458" sldId="2147471592"/>
            <ac:cxnSpMk id="90" creationId="{B2CD3BB0-9EB3-4259-86CD-AF3FFB8C3ED2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91" creationId="{5B3E6E57-8C8F-433A-AC85-E57F14D22EC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92" creationId="{294B2D60-70D7-4FD8-8F00-04008C3E25B5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93" creationId="{D55921CF-9D3F-4B67-B639-55023640C195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00" creationId="{7BAD0612-3C8C-407F-B68D-6B169125FEF1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05" creationId="{40E64D14-145B-478A-8C8D-824F15D384B8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07" creationId="{9EB93BCA-C4F9-42B0-943B-17A3B9F3E3C2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10" creationId="{7F74481B-3DFF-4AC9-A62C-6E3DF5815995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12" creationId="{6983E7EF-E0A2-4F96-ACD1-D87D83E7A34E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14" creationId="{20762474-FC9F-4BDD-8EC8-9D86C5D09A9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16" creationId="{BF86302D-C85A-46F2-AC43-684499785C51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18" creationId="{3A65B4AF-33BF-48B6-9E48-DAAC547E47B8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25" creationId="{29AB8A4D-37D0-4DF6-9560-E6871B4A36CA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28" creationId="{A390C9B4-3534-4340-A2DC-B1055E4B2D3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31" creationId="{D753A135-D84E-4B94-9C24-337600A3346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32" creationId="{C82BC978-1237-40E6-A705-59BCC3CB005C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40" creationId="{43AB9326-1F28-4762-9A00-704399B6512A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42" creationId="{9A4EEDF3-CA19-40AB-A917-DA3692894B5B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43" creationId="{315EF49F-F3CE-4229-8712-020817CAA319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44" creationId="{E40B79CC-718B-42DB-8FBF-BAFD4B4CF9BB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54" creationId="{6DFF4565-CAEF-487D-8496-6A22333F6904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55" creationId="{4DA1045A-28BD-4C5D-A113-12BFA41DD9EE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56" creationId="{D911355F-42EE-48FB-849C-7E2F6FA105B2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57" creationId="{D15B7474-BAEC-40A0-99E2-05267811C67A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58" creationId="{149C3EDA-6DDA-4F36-997D-66C21578FACF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59" creationId="{201B947D-FCFD-4A67-BF26-26CEC4FDB2BC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60" creationId="{549E0E45-B359-4035-8273-C09282BAEDA9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61" creationId="{F8697A6E-3A37-48C3-9032-827F5AE14186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62" creationId="{6B57893F-B0FC-4C3A-93CE-4F9F85E0F1D7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63" creationId="{2995E8AA-0BF6-496C-90F3-79C96626645F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64" creationId="{4E69086F-50DA-4ED6-8FB8-8F51AEE0FC58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65" creationId="{1FF48510-15E6-4ED9-A054-F8E87C67B5B9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72" creationId="{31ECD1CF-E370-48A3-8291-49A4CAF9C65F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73" creationId="{EC7C3DA9-6F67-49C9-9DB8-F5D5FBA15E56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74" creationId="{53A5560C-16BE-4C38-BBE6-D02F9396B614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77" creationId="{4452650B-8C40-4EFD-B42E-D9885ABD1C5D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78" creationId="{18528D4F-263E-49BC-849C-AA671B62B7D0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79" creationId="{F2C6975D-37C4-41DC-97F6-E64391282657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80" creationId="{2761AE7C-11B9-44E5-9940-4D8161DDECE9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81" creationId="{C8B5D033-76A6-48B9-A145-706809636648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82" creationId="{B35393AA-3DF0-41A7-AD9D-CA87DD3ECE50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83" creationId="{7BC49A69-9ABA-4E9B-9EB9-136438CFA46C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93" creationId="{F297BE11-DC60-4CD2-BF71-CA2992B8CCFE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94" creationId="{396A52FB-5482-4D07-9473-E6FD7D1FFE32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95" creationId="{9DBFF545-8295-4B69-99A6-2FA6C1FFC25B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96" creationId="{C2857BC1-CDB9-4858-99EA-363835AEBD80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97" creationId="{71E04AE1-F4B9-4697-95C5-B36F7557D56E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06" creationId="{4555EE39-49C7-4FDC-B3AC-8A0AC03C5DB9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07" creationId="{2BD817AB-64D0-4B37-A693-76C4668C5421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09" creationId="{C1D43876-493C-4517-9A26-9918250AB7B2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13" creationId="{2755217A-3B79-403F-A7BA-F7B330910573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14" creationId="{661A3A4C-CBAF-433E-9966-C38314F1C3F5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15" creationId="{19B42CFE-2CAA-4D04-ACE5-BB052EB83955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23" creationId="{1FD8ECF4-B882-4016-BD6E-80109E9C25B4}"/>
          </ac:cxnSpMkLst>
        </pc:cxnChg>
        <pc:cxnChg chg="add mod">
          <ac:chgData name="Tanmoy Halder" userId="dc1b16f3-33b4-45f6-adf1-fe725edc24af" providerId="ADAL" clId="{F5480CA1-1461-4EE9-9249-46FEC370B7F5}" dt="2023-02-08T09:22:50.967" v="46" actId="1076"/>
          <ac:cxnSpMkLst>
            <pc:docMk/>
            <pc:sldMk cId="1481557458" sldId="2147471592"/>
            <ac:cxnSpMk id="230" creationId="{00F52196-CD46-440F-9086-BAFDCA39AA2D}"/>
          </ac:cxnSpMkLst>
        </pc:cxnChg>
        <pc:cxnChg chg="add">
          <ac:chgData name="Tanmoy Halder" userId="dc1b16f3-33b4-45f6-adf1-fe725edc24af" providerId="ADAL" clId="{F5480CA1-1461-4EE9-9249-46FEC370B7F5}" dt="2023-02-08T10:32:22.561" v="278" actId="11529"/>
          <ac:cxnSpMkLst>
            <pc:docMk/>
            <pc:sldMk cId="1481557458" sldId="2147471592"/>
            <ac:cxnSpMk id="242" creationId="{A68E1C8A-BC95-441B-9FF5-2ECD6E7D4ABF}"/>
          </ac:cxnSpMkLst>
        </pc:cxnChg>
        <pc:cxnChg chg="add">
          <ac:chgData name="Tanmoy Halder" userId="dc1b16f3-33b4-45f6-adf1-fe725edc24af" providerId="ADAL" clId="{F5480CA1-1461-4EE9-9249-46FEC370B7F5}" dt="2023-02-08T10:32:29.135" v="279" actId="11529"/>
          <ac:cxnSpMkLst>
            <pc:docMk/>
            <pc:sldMk cId="1481557458" sldId="2147471592"/>
            <ac:cxnSpMk id="244" creationId="{2EA57F87-7F26-498C-8516-5C2514F3568F}"/>
          </ac:cxnSpMkLst>
        </pc:cxnChg>
        <pc:cxnChg chg="add">
          <ac:chgData name="Tanmoy Halder" userId="dc1b16f3-33b4-45f6-adf1-fe725edc24af" providerId="ADAL" clId="{F5480CA1-1461-4EE9-9249-46FEC370B7F5}" dt="2023-02-08T10:32:58.555" v="280" actId="11529"/>
          <ac:cxnSpMkLst>
            <pc:docMk/>
            <pc:sldMk cId="1481557458" sldId="2147471592"/>
            <ac:cxnSpMk id="246" creationId="{122F6ACF-9813-4AC3-9416-33C09A8A93FA}"/>
          </ac:cxnSpMkLst>
        </pc:cxnChg>
        <pc:cxnChg chg="add del mod">
          <ac:chgData name="Tanmoy Halder" userId="dc1b16f3-33b4-45f6-adf1-fe725edc24af" providerId="ADAL" clId="{F5480CA1-1461-4EE9-9249-46FEC370B7F5}" dt="2023-02-08T10:33:14.146" v="282" actId="478"/>
          <ac:cxnSpMkLst>
            <pc:docMk/>
            <pc:sldMk cId="1481557458" sldId="2147471592"/>
            <ac:cxnSpMk id="248" creationId="{AF291F24-0103-4AD3-9B99-540C5A56CA71}"/>
          </ac:cxnSpMkLst>
        </pc:cxnChg>
        <pc:cxnChg chg="add mod">
          <ac:chgData name="Tanmoy Halder" userId="dc1b16f3-33b4-45f6-adf1-fe725edc24af" providerId="ADAL" clId="{F5480CA1-1461-4EE9-9249-46FEC370B7F5}" dt="2023-02-08T10:34:05.988" v="288" actId="14100"/>
          <ac:cxnSpMkLst>
            <pc:docMk/>
            <pc:sldMk cId="1481557458" sldId="2147471592"/>
            <ac:cxnSpMk id="250" creationId="{CDD43444-F79F-4B1E-B759-9986385D9D15}"/>
          </ac:cxnSpMkLst>
        </pc:cxnChg>
        <pc:cxnChg chg="add mod">
          <ac:chgData name="Tanmoy Halder" userId="dc1b16f3-33b4-45f6-adf1-fe725edc24af" providerId="ADAL" clId="{F5480CA1-1461-4EE9-9249-46FEC370B7F5}" dt="2023-02-08T10:34:27.439" v="292" actId="14100"/>
          <ac:cxnSpMkLst>
            <pc:docMk/>
            <pc:sldMk cId="1481557458" sldId="2147471592"/>
            <ac:cxnSpMk id="251" creationId="{EAA7AC5B-6E98-4B0D-94ED-19088FB2F778}"/>
          </ac:cxnSpMkLst>
        </pc:cxnChg>
        <pc:cxnChg chg="add mod">
          <ac:chgData name="Tanmoy Halder" userId="dc1b16f3-33b4-45f6-adf1-fe725edc24af" providerId="ADAL" clId="{F5480CA1-1461-4EE9-9249-46FEC370B7F5}" dt="2023-02-08T10:34:01.175" v="287" actId="14100"/>
          <ac:cxnSpMkLst>
            <pc:docMk/>
            <pc:sldMk cId="1481557458" sldId="2147471592"/>
            <ac:cxnSpMk id="253" creationId="{6A1950A9-45EA-410F-AB0C-7FB5326A01ED}"/>
          </ac:cxnSpMkLst>
        </pc:cxnChg>
        <pc:cxnChg chg="add mod">
          <ac:chgData name="Tanmoy Halder" userId="dc1b16f3-33b4-45f6-adf1-fe725edc24af" providerId="ADAL" clId="{F5480CA1-1461-4EE9-9249-46FEC370B7F5}" dt="2023-02-08T10:34:23.908" v="291" actId="14100"/>
          <ac:cxnSpMkLst>
            <pc:docMk/>
            <pc:sldMk cId="1481557458" sldId="2147471592"/>
            <ac:cxnSpMk id="257" creationId="{7895A837-398B-400E-BCA8-62CBC36BFB62}"/>
          </ac:cxnSpMkLst>
        </pc:cxnChg>
        <pc:cxnChg chg="add mod">
          <ac:chgData name="Tanmoy Halder" userId="dc1b16f3-33b4-45f6-adf1-fe725edc24af" providerId="ADAL" clId="{F5480CA1-1461-4EE9-9249-46FEC370B7F5}" dt="2023-02-08T10:34:55.225" v="296" actId="1076"/>
          <ac:cxnSpMkLst>
            <pc:docMk/>
            <pc:sldMk cId="1481557458" sldId="2147471592"/>
            <ac:cxnSpMk id="262" creationId="{D9881AAF-0F85-41AD-A1C0-8B76FABDDAEF}"/>
          </ac:cxnSpMkLst>
        </pc:cxnChg>
        <pc:cxnChg chg="add mod">
          <ac:chgData name="Tanmoy Halder" userId="dc1b16f3-33b4-45f6-adf1-fe725edc24af" providerId="ADAL" clId="{F5480CA1-1461-4EE9-9249-46FEC370B7F5}" dt="2023-02-08T10:35:45.769" v="304" actId="14100"/>
          <ac:cxnSpMkLst>
            <pc:docMk/>
            <pc:sldMk cId="1481557458" sldId="2147471592"/>
            <ac:cxnSpMk id="266" creationId="{2BC0ED07-BBAF-43C7-BB04-597DA08B6A10}"/>
          </ac:cxnSpMkLst>
        </pc:cxnChg>
        <pc:cxnChg chg="add mod">
          <ac:chgData name="Tanmoy Halder" userId="dc1b16f3-33b4-45f6-adf1-fe725edc24af" providerId="ADAL" clId="{F5480CA1-1461-4EE9-9249-46FEC370B7F5}" dt="2023-02-08T10:35:26.327" v="301" actId="14100"/>
          <ac:cxnSpMkLst>
            <pc:docMk/>
            <pc:sldMk cId="1481557458" sldId="2147471592"/>
            <ac:cxnSpMk id="268" creationId="{BFF7B425-11EC-456B-9B1F-DF488C647FAE}"/>
          </ac:cxnSpMkLst>
        </pc:cxnChg>
        <pc:cxnChg chg="add">
          <ac:chgData name="Tanmoy Halder" userId="dc1b16f3-33b4-45f6-adf1-fe725edc24af" providerId="ADAL" clId="{F5480CA1-1461-4EE9-9249-46FEC370B7F5}" dt="2023-02-08T10:36:03.178" v="305" actId="11529"/>
          <ac:cxnSpMkLst>
            <pc:docMk/>
            <pc:sldMk cId="1481557458" sldId="2147471592"/>
            <ac:cxnSpMk id="275" creationId="{935E74AE-5328-45BB-BA11-DCE8E9DEBEEE}"/>
          </ac:cxnSpMkLst>
        </pc:cxnChg>
        <pc:cxnChg chg="add mod">
          <ac:chgData name="Tanmoy Halder" userId="dc1b16f3-33b4-45f6-adf1-fe725edc24af" providerId="ADAL" clId="{F5480CA1-1461-4EE9-9249-46FEC370B7F5}" dt="2023-02-08T10:36:40.957" v="310" actId="14100"/>
          <ac:cxnSpMkLst>
            <pc:docMk/>
            <pc:sldMk cId="1481557458" sldId="2147471592"/>
            <ac:cxnSpMk id="277" creationId="{85841D10-CBB3-4403-A287-01BBF591BBFF}"/>
          </ac:cxnSpMkLst>
        </pc:cxnChg>
        <pc:cxnChg chg="add mod">
          <ac:chgData name="Tanmoy Halder" userId="dc1b16f3-33b4-45f6-adf1-fe725edc24af" providerId="ADAL" clId="{F5480CA1-1461-4EE9-9249-46FEC370B7F5}" dt="2023-02-08T10:36:37.381" v="309" actId="1076"/>
          <ac:cxnSpMkLst>
            <pc:docMk/>
            <pc:sldMk cId="1481557458" sldId="2147471592"/>
            <ac:cxnSpMk id="279" creationId="{46054043-C819-4922-953E-194FCECFE81F}"/>
          </ac:cxnSpMkLst>
        </pc:cxnChg>
        <pc:cxnChg chg="add mod">
          <ac:chgData name="Tanmoy Halder" userId="dc1b16f3-33b4-45f6-adf1-fe725edc24af" providerId="ADAL" clId="{F5480CA1-1461-4EE9-9249-46FEC370B7F5}" dt="2023-02-08T10:37:03.637" v="313" actId="1076"/>
          <ac:cxnSpMkLst>
            <pc:docMk/>
            <pc:sldMk cId="1481557458" sldId="2147471592"/>
            <ac:cxnSpMk id="284" creationId="{B651FFB1-9757-4C0B-A8AD-4E520B2EC31F}"/>
          </ac:cxnSpMkLst>
        </pc:cxnChg>
        <pc:cxnChg chg="add mod">
          <ac:chgData name="Tanmoy Halder" userId="dc1b16f3-33b4-45f6-adf1-fe725edc24af" providerId="ADAL" clId="{F5480CA1-1461-4EE9-9249-46FEC370B7F5}" dt="2023-02-08T10:38:32.175" v="315" actId="14100"/>
          <ac:cxnSpMkLst>
            <pc:docMk/>
            <pc:sldMk cId="1481557458" sldId="2147471592"/>
            <ac:cxnSpMk id="287" creationId="{CB9C9D26-31DB-417F-8E6D-D09BEE778E14}"/>
          </ac:cxnSpMkLst>
        </pc:cxnChg>
        <pc:cxnChg chg="add mod">
          <ac:chgData name="Tanmoy Halder" userId="dc1b16f3-33b4-45f6-adf1-fe725edc24af" providerId="ADAL" clId="{F5480CA1-1461-4EE9-9249-46FEC370B7F5}" dt="2023-02-08T10:40:34.991" v="322" actId="14100"/>
          <ac:cxnSpMkLst>
            <pc:docMk/>
            <pc:sldMk cId="1481557458" sldId="2147471592"/>
            <ac:cxnSpMk id="290" creationId="{52595611-A280-4F4F-92A5-16A6C8658E96}"/>
          </ac:cxnSpMkLst>
        </pc:cxnChg>
        <pc:cxnChg chg="add mod">
          <ac:chgData name="Tanmoy Halder" userId="dc1b16f3-33b4-45f6-adf1-fe725edc24af" providerId="ADAL" clId="{F5480CA1-1461-4EE9-9249-46FEC370B7F5}" dt="2023-02-08T10:40:14.700" v="318" actId="14100"/>
          <ac:cxnSpMkLst>
            <pc:docMk/>
            <pc:sldMk cId="1481557458" sldId="2147471592"/>
            <ac:cxnSpMk id="292" creationId="{19396358-CF87-479C-A96A-70A79004C3C4}"/>
          </ac:cxnSpMkLst>
        </pc:cxnChg>
        <pc:cxnChg chg="add mod">
          <ac:chgData name="Tanmoy Halder" userId="dc1b16f3-33b4-45f6-adf1-fe725edc24af" providerId="ADAL" clId="{F5480CA1-1461-4EE9-9249-46FEC370B7F5}" dt="2023-02-08T10:40:26.376" v="320" actId="1076"/>
          <ac:cxnSpMkLst>
            <pc:docMk/>
            <pc:sldMk cId="1481557458" sldId="2147471592"/>
            <ac:cxnSpMk id="294" creationId="{A2E2FFFD-B248-4DC7-A88F-7269A3A87DFC}"/>
          </ac:cxnSpMkLst>
        </pc:cxnChg>
        <pc:cxnChg chg="add">
          <ac:chgData name="Tanmoy Halder" userId="dc1b16f3-33b4-45f6-adf1-fe725edc24af" providerId="ADAL" clId="{F5480CA1-1461-4EE9-9249-46FEC370B7F5}" dt="2023-02-08T10:41:09.739" v="325" actId="11529"/>
          <ac:cxnSpMkLst>
            <pc:docMk/>
            <pc:sldMk cId="1481557458" sldId="2147471592"/>
            <ac:cxnSpMk id="299" creationId="{B36C4BD2-743F-4A10-B4F6-092849812749}"/>
          </ac:cxnSpMkLst>
        </pc:cxnChg>
      </pc:sldChg>
      <pc:sldChg chg="delSp add del mod">
        <pc:chgData name="Tanmoy Halder" userId="dc1b16f3-33b4-45f6-adf1-fe725edc24af" providerId="ADAL" clId="{F5480CA1-1461-4EE9-9249-46FEC370B7F5}" dt="2023-02-08T08:54:18.823" v="31" actId="47"/>
        <pc:sldMkLst>
          <pc:docMk/>
          <pc:sldMk cId="3196875632" sldId="2147471592"/>
        </pc:sldMkLst>
        <pc:spChg chg="del">
          <ac:chgData name="Tanmoy Halder" userId="dc1b16f3-33b4-45f6-adf1-fe725edc24af" providerId="ADAL" clId="{F5480CA1-1461-4EE9-9249-46FEC370B7F5}" dt="2023-02-08T08:53:28.155" v="26" actId="478"/>
          <ac:spMkLst>
            <pc:docMk/>
            <pc:sldMk cId="3196875632" sldId="2147471592"/>
            <ac:spMk id="9" creationId="{33C9B5A7-D342-46CD-9EF4-EFD5A1CA4B55}"/>
          </ac:spMkLst>
        </pc:spChg>
        <pc:spChg chg="del">
          <ac:chgData name="Tanmoy Halder" userId="dc1b16f3-33b4-45f6-adf1-fe725edc24af" providerId="ADAL" clId="{F5480CA1-1461-4EE9-9249-46FEC370B7F5}" dt="2023-02-08T08:53:30.548" v="27" actId="478"/>
          <ac:spMkLst>
            <pc:docMk/>
            <pc:sldMk cId="3196875632" sldId="2147471592"/>
            <ac:spMk id="19" creationId="{24E07F41-F88D-4540-8833-A0346A0DFC0A}"/>
          </ac:spMkLst>
        </pc:spChg>
        <pc:spChg chg="del">
          <ac:chgData name="Tanmoy Halder" userId="dc1b16f3-33b4-45f6-adf1-fe725edc24af" providerId="ADAL" clId="{F5480CA1-1461-4EE9-9249-46FEC370B7F5}" dt="2023-02-08T08:53:37.374" v="30" actId="478"/>
          <ac:spMkLst>
            <pc:docMk/>
            <pc:sldMk cId="3196875632" sldId="2147471592"/>
            <ac:spMk id="70" creationId="{82ADD787-939B-4203-B0E6-1DD886B9D578}"/>
          </ac:spMkLst>
        </pc:spChg>
        <pc:grpChg chg="del">
          <ac:chgData name="Tanmoy Halder" userId="dc1b16f3-33b4-45f6-adf1-fe725edc24af" providerId="ADAL" clId="{F5480CA1-1461-4EE9-9249-46FEC370B7F5}" dt="2023-02-08T08:53:33.452" v="28" actId="478"/>
          <ac:grpSpMkLst>
            <pc:docMk/>
            <pc:sldMk cId="3196875632" sldId="2147471592"/>
            <ac:grpSpMk id="4" creationId="{4C785A14-9843-4E78-B628-BA25165226C7}"/>
          </ac:grpSpMkLst>
        </pc:grpChg>
        <pc:cxnChg chg="del">
          <ac:chgData name="Tanmoy Halder" userId="dc1b16f3-33b4-45f6-adf1-fe725edc24af" providerId="ADAL" clId="{F5480CA1-1461-4EE9-9249-46FEC370B7F5}" dt="2023-02-08T08:53:35.468" v="29" actId="478"/>
          <ac:cxnSpMkLst>
            <pc:docMk/>
            <pc:sldMk cId="3196875632" sldId="2147471592"/>
            <ac:cxnSpMk id="10" creationId="{036AC2C6-C5B6-4F16-8C80-D300B427D672}"/>
          </ac:cxnSpMkLst>
        </pc:cxnChg>
      </pc:sldChg>
    </pc:docChg>
  </pc:docChgLst>
  <pc:docChgLst>
    <pc:chgData name="Tanmoy Halder" userId="dc1b16f3-33b4-45f6-adf1-fe725edc24af" providerId="ADAL" clId="{D7A70C54-30C3-425D-ADD8-0F626D86E594}"/>
    <pc:docChg chg="undo custSel addSld delSld modSld sldOrd modSection">
      <pc:chgData name="Tanmoy Halder" userId="dc1b16f3-33b4-45f6-adf1-fe725edc24af" providerId="ADAL" clId="{D7A70C54-30C3-425D-ADD8-0F626D86E594}" dt="2022-12-01T06:13:21.454" v="4203" actId="20577"/>
      <pc:docMkLst>
        <pc:docMk/>
      </pc:docMkLst>
      <pc:sldChg chg="addSp delSp modSp add mod">
        <pc:chgData name="Tanmoy Halder" userId="dc1b16f3-33b4-45f6-adf1-fe725edc24af" providerId="ADAL" clId="{D7A70C54-30C3-425D-ADD8-0F626D86E594}" dt="2022-12-01T05:21:12.166" v="4193"/>
        <pc:sldMkLst>
          <pc:docMk/>
          <pc:sldMk cId="3511477206" sldId="313"/>
        </pc:sldMkLst>
        <pc:spChg chg="del">
          <ac:chgData name="Tanmoy Halder" userId="dc1b16f3-33b4-45f6-adf1-fe725edc24af" providerId="ADAL" clId="{D7A70C54-30C3-425D-ADD8-0F626D86E594}" dt="2022-11-25T13:11:40.030" v="662" actId="478"/>
          <ac:spMkLst>
            <pc:docMk/>
            <pc:sldMk cId="3511477206" sldId="313"/>
            <ac:spMk id="6" creationId="{538BB7F8-E44C-4717-A571-2467272647C8}"/>
          </ac:spMkLst>
        </pc:spChg>
        <pc:spChg chg="mod">
          <ac:chgData name="Tanmoy Halder" userId="dc1b16f3-33b4-45f6-adf1-fe725edc24af" providerId="ADAL" clId="{D7A70C54-30C3-425D-ADD8-0F626D86E594}" dt="2022-12-01T05:21:12.166" v="4193"/>
          <ac:spMkLst>
            <pc:docMk/>
            <pc:sldMk cId="3511477206" sldId="313"/>
            <ac:spMk id="8" creationId="{8E96658C-AEF6-470B-9611-3D58074E3647}"/>
          </ac:spMkLst>
        </pc:spChg>
        <pc:spChg chg="del mod">
          <ac:chgData name="Tanmoy Halder" userId="dc1b16f3-33b4-45f6-adf1-fe725edc24af" providerId="ADAL" clId="{D7A70C54-30C3-425D-ADD8-0F626D86E594}" dt="2022-11-25T13:12:11.012" v="689" actId="478"/>
          <ac:spMkLst>
            <pc:docMk/>
            <pc:sldMk cId="3511477206" sldId="313"/>
            <ac:spMk id="8" creationId="{F262684C-908C-44EA-A59E-39DA0333EDA6}"/>
          </ac:spMkLst>
        </pc:spChg>
        <pc:spChg chg="mod">
          <ac:chgData name="Tanmoy Halder" userId="dc1b16f3-33b4-45f6-adf1-fe725edc24af" providerId="ADAL" clId="{D7A70C54-30C3-425D-ADD8-0F626D86E594}" dt="2022-11-25T13:12:33.425" v="692" actId="403"/>
          <ac:spMkLst>
            <pc:docMk/>
            <pc:sldMk cId="3511477206" sldId="313"/>
            <ac:spMk id="9" creationId="{895D8389-1953-4DFF-93B2-9AAD20CABBB2}"/>
          </ac:spMkLst>
        </pc:spChg>
        <pc:spChg chg="mod">
          <ac:chgData name="Tanmoy Halder" userId="dc1b16f3-33b4-45f6-adf1-fe725edc24af" providerId="ADAL" clId="{D7A70C54-30C3-425D-ADD8-0F626D86E594}" dt="2022-12-01T05:21:12.166" v="4193"/>
          <ac:spMkLst>
            <pc:docMk/>
            <pc:sldMk cId="3511477206" sldId="313"/>
            <ac:spMk id="10" creationId="{7DF198DA-DDDB-44E6-8B0E-8C4A8F21E07F}"/>
          </ac:spMkLst>
        </pc:spChg>
        <pc:spChg chg="mod">
          <ac:chgData name="Tanmoy Halder" userId="dc1b16f3-33b4-45f6-adf1-fe725edc24af" providerId="ADAL" clId="{D7A70C54-30C3-425D-ADD8-0F626D86E594}" dt="2022-12-01T05:21:12.166" v="4193"/>
          <ac:spMkLst>
            <pc:docMk/>
            <pc:sldMk cId="3511477206" sldId="313"/>
            <ac:spMk id="12" creationId="{CF58A72B-0847-4C87-940D-1A757B285811}"/>
          </ac:spMkLst>
        </pc:spChg>
        <pc:grpChg chg="add mod">
          <ac:chgData name="Tanmoy Halder" userId="dc1b16f3-33b4-45f6-adf1-fe725edc24af" providerId="ADAL" clId="{D7A70C54-30C3-425D-ADD8-0F626D86E594}" dt="2022-12-01T05:21:12.166" v="4193"/>
          <ac:grpSpMkLst>
            <pc:docMk/>
            <pc:sldMk cId="3511477206" sldId="313"/>
            <ac:grpSpMk id="6" creationId="{DF794B1E-D86D-48D2-AFF4-6C6A42DC5983}"/>
          </ac:grpSpMkLst>
        </pc:grpChg>
        <pc:picChg chg="mod">
          <ac:chgData name="Tanmoy Halder" userId="dc1b16f3-33b4-45f6-adf1-fe725edc24af" providerId="ADAL" clId="{D7A70C54-30C3-425D-ADD8-0F626D86E594}" dt="2022-11-25T13:12:26.602" v="690" actId="29295"/>
          <ac:picMkLst>
            <pc:docMk/>
            <pc:sldMk cId="3511477206" sldId="313"/>
            <ac:picMk id="5" creationId="{FF5B791E-365B-4C18-963E-029B6A51AB48}"/>
          </ac:picMkLst>
        </pc:picChg>
      </pc:sldChg>
      <pc:sldChg chg="addSp delSp modSp add del mod setBg">
        <pc:chgData name="Tanmoy Halder" userId="dc1b16f3-33b4-45f6-adf1-fe725edc24af" providerId="ADAL" clId="{D7A70C54-30C3-425D-ADD8-0F626D86E594}" dt="2022-11-25T12:29:50.515" v="337" actId="47"/>
        <pc:sldMkLst>
          <pc:docMk/>
          <pc:sldMk cId="3632666807" sldId="1864"/>
        </pc:sldMkLst>
        <pc:spChg chg="mod">
          <ac:chgData name="Tanmoy Halder" userId="dc1b16f3-33b4-45f6-adf1-fe725edc24af" providerId="ADAL" clId="{D7A70C54-30C3-425D-ADD8-0F626D86E594}" dt="2022-11-25T12:18:58.132" v="140" actId="207"/>
          <ac:spMkLst>
            <pc:docMk/>
            <pc:sldMk cId="3632666807" sldId="1864"/>
            <ac:spMk id="2" creationId="{5D9238B2-6E50-490D-BFEB-67F567A643BE}"/>
          </ac:spMkLst>
        </pc:spChg>
        <pc:spChg chg="add mod">
          <ac:chgData name="Tanmoy Halder" userId="dc1b16f3-33b4-45f6-adf1-fe725edc24af" providerId="ADAL" clId="{D7A70C54-30C3-425D-ADD8-0F626D86E594}" dt="2022-11-25T12:16:53.029" v="134" actId="113"/>
          <ac:spMkLst>
            <pc:docMk/>
            <pc:sldMk cId="3632666807" sldId="1864"/>
            <ac:spMk id="3" creationId="{851A424E-AE87-498B-9141-CC2387A40551}"/>
          </ac:spMkLst>
        </pc:spChg>
        <pc:spChg chg="mod">
          <ac:chgData name="Tanmoy Halder" userId="dc1b16f3-33b4-45f6-adf1-fe725edc24af" providerId="ADAL" clId="{D7A70C54-30C3-425D-ADD8-0F626D86E594}" dt="2022-11-25T12:19:23.170" v="142" actId="207"/>
          <ac:spMkLst>
            <pc:docMk/>
            <pc:sldMk cId="3632666807" sldId="1864"/>
            <ac:spMk id="11" creationId="{82567706-4741-496D-9F71-81ECA56C555A}"/>
          </ac:spMkLst>
        </pc:spChg>
        <pc:spChg chg="mod">
          <ac:chgData name="Tanmoy Halder" userId="dc1b16f3-33b4-45f6-adf1-fe725edc24af" providerId="ADAL" clId="{D7A70C54-30C3-425D-ADD8-0F626D86E594}" dt="2022-11-25T12:17:10.613" v="136" actId="1076"/>
          <ac:spMkLst>
            <pc:docMk/>
            <pc:sldMk cId="3632666807" sldId="1864"/>
            <ac:spMk id="12" creationId="{A64EAC93-BFE8-43F5-967D-23B361B23824}"/>
          </ac:spMkLst>
        </pc:spChg>
        <pc:spChg chg="mod">
          <ac:chgData name="Tanmoy Halder" userId="dc1b16f3-33b4-45f6-adf1-fe725edc24af" providerId="ADAL" clId="{D7A70C54-30C3-425D-ADD8-0F626D86E594}" dt="2022-11-25T12:17:10.613" v="136" actId="1076"/>
          <ac:spMkLst>
            <pc:docMk/>
            <pc:sldMk cId="3632666807" sldId="1864"/>
            <ac:spMk id="13" creationId="{93C557A9-D1DF-486D-AF20-28742F8AF21E}"/>
          </ac:spMkLst>
        </pc:spChg>
        <pc:spChg chg="mod">
          <ac:chgData name="Tanmoy Halder" userId="dc1b16f3-33b4-45f6-adf1-fe725edc24af" providerId="ADAL" clId="{D7A70C54-30C3-425D-ADD8-0F626D86E594}" dt="2022-11-25T12:15:32.120" v="110" actId="1076"/>
          <ac:spMkLst>
            <pc:docMk/>
            <pc:sldMk cId="3632666807" sldId="1864"/>
            <ac:spMk id="40" creationId="{CEA58923-0635-47BE-8836-C4A738A4C5DC}"/>
          </ac:spMkLst>
        </pc:spChg>
        <pc:spChg chg="mod">
          <ac:chgData name="Tanmoy Halder" userId="dc1b16f3-33b4-45f6-adf1-fe725edc24af" providerId="ADAL" clId="{D7A70C54-30C3-425D-ADD8-0F626D86E594}" dt="2022-11-25T12:16:08.609" v="115" actId="1076"/>
          <ac:spMkLst>
            <pc:docMk/>
            <pc:sldMk cId="3632666807" sldId="1864"/>
            <ac:spMk id="41" creationId="{0FA19099-81EE-48D1-85C7-EE3B0F807C46}"/>
          </ac:spMkLst>
        </pc:spChg>
        <pc:spChg chg="del">
          <ac:chgData name="Tanmoy Halder" userId="dc1b16f3-33b4-45f6-adf1-fe725edc24af" providerId="ADAL" clId="{D7A70C54-30C3-425D-ADD8-0F626D86E594}" dt="2022-11-25T12:14:52.871" v="101" actId="478"/>
          <ac:spMkLst>
            <pc:docMk/>
            <pc:sldMk cId="3632666807" sldId="1864"/>
            <ac:spMk id="42" creationId="{0A59E1B4-4C25-4197-A1DB-DA5DE3B920DE}"/>
          </ac:spMkLst>
        </pc:spChg>
        <pc:spChg chg="mod">
          <ac:chgData name="Tanmoy Halder" userId="dc1b16f3-33b4-45f6-adf1-fe725edc24af" providerId="ADAL" clId="{D7A70C54-30C3-425D-ADD8-0F626D86E594}" dt="2022-11-25T12:15:41.707" v="112" actId="1076"/>
          <ac:spMkLst>
            <pc:docMk/>
            <pc:sldMk cId="3632666807" sldId="1864"/>
            <ac:spMk id="44" creationId="{F839D4CA-C621-47EF-A50B-3DE015753B47}"/>
          </ac:spMkLst>
        </pc:spChg>
        <pc:grpChg chg="add mod">
          <ac:chgData name="Tanmoy Halder" userId="dc1b16f3-33b4-45f6-adf1-fe725edc24af" providerId="ADAL" clId="{D7A70C54-30C3-425D-ADD8-0F626D86E594}" dt="2022-11-25T12:19:17.817" v="141" actId="207"/>
          <ac:grpSpMkLst>
            <pc:docMk/>
            <pc:sldMk cId="3632666807" sldId="1864"/>
            <ac:grpSpMk id="10" creationId="{47585233-CCF4-4226-9638-5CEFC75AAC75}"/>
          </ac:grpSpMkLst>
        </pc:grpChg>
        <pc:picChg chg="mod">
          <ac:chgData name="Tanmoy Halder" userId="dc1b16f3-33b4-45f6-adf1-fe725edc24af" providerId="ADAL" clId="{D7A70C54-30C3-425D-ADD8-0F626D86E594}" dt="2022-11-25T12:15:27.273" v="109" actId="14100"/>
          <ac:picMkLst>
            <pc:docMk/>
            <pc:sldMk cId="3632666807" sldId="1864"/>
            <ac:picMk id="39" creationId="{09523720-8C90-4CB4-84AB-4F5FCC6B2BF0}"/>
          </ac:picMkLst>
        </pc:picChg>
        <pc:cxnChg chg="mod">
          <ac:chgData name="Tanmoy Halder" userId="dc1b16f3-33b4-45f6-adf1-fe725edc24af" providerId="ADAL" clId="{D7A70C54-30C3-425D-ADD8-0F626D86E594}" dt="2022-11-25T12:15:41.707" v="112" actId="1076"/>
          <ac:cxnSpMkLst>
            <pc:docMk/>
            <pc:sldMk cId="3632666807" sldId="1864"/>
            <ac:cxnSpMk id="43" creationId="{CF39B960-DA42-48FE-A81F-717A07108FFD}"/>
          </ac:cxnSpMkLst>
        </pc:cxnChg>
      </pc:sldChg>
      <pc:sldChg chg="addSp delSp modSp add mod">
        <pc:chgData name="Tanmoy Halder" userId="dc1b16f3-33b4-45f6-adf1-fe725edc24af" providerId="ADAL" clId="{D7A70C54-30C3-425D-ADD8-0F626D86E594}" dt="2022-11-25T13:03:39.661" v="643"/>
        <pc:sldMkLst>
          <pc:docMk/>
          <pc:sldMk cId="0" sldId="1890"/>
        </pc:sldMkLst>
        <pc:spChg chg="add mod">
          <ac:chgData name="Tanmoy Halder" userId="dc1b16f3-33b4-45f6-adf1-fe725edc24af" providerId="ADAL" clId="{D7A70C54-30C3-425D-ADD8-0F626D86E594}" dt="2022-11-25T12:07:09.226" v="53" actId="1076"/>
          <ac:spMkLst>
            <pc:docMk/>
            <pc:sldMk cId="0" sldId="1890"/>
            <ac:spMk id="2" creationId="{85BB2203-6489-48E2-A1F3-B596B8F6C6C8}"/>
          </ac:spMkLst>
        </pc:spChg>
        <pc:spChg chg="add mod">
          <ac:chgData name="Tanmoy Halder" userId="dc1b16f3-33b4-45f6-adf1-fe725edc24af" providerId="ADAL" clId="{D7A70C54-30C3-425D-ADD8-0F626D86E594}" dt="2022-11-25T12:31:38.856" v="383" actId="113"/>
          <ac:spMkLst>
            <pc:docMk/>
            <pc:sldMk cId="0" sldId="1890"/>
            <ac:spMk id="3" creationId="{B70F32E0-F0CA-46E3-B793-B0A77BA1403B}"/>
          </ac:spMkLst>
        </pc:spChg>
        <pc:spChg chg="mod">
          <ac:chgData name="Tanmoy Halder" userId="dc1b16f3-33b4-45f6-adf1-fe725edc24af" providerId="ADAL" clId="{D7A70C54-30C3-425D-ADD8-0F626D86E594}" dt="2022-11-25T12:04:44.480" v="17" actId="1076"/>
          <ac:spMkLst>
            <pc:docMk/>
            <pc:sldMk cId="0" sldId="1890"/>
            <ac:spMk id="5" creationId="{CD6F39CB-A509-4744-83E6-8134927B2D58}"/>
          </ac:spMkLst>
        </pc:spChg>
        <pc:spChg chg="mod">
          <ac:chgData name="Tanmoy Halder" userId="dc1b16f3-33b4-45f6-adf1-fe725edc24af" providerId="ADAL" clId="{D7A70C54-30C3-425D-ADD8-0F626D86E594}" dt="2022-11-25T12:06:38.510" v="44" actId="1076"/>
          <ac:spMkLst>
            <pc:docMk/>
            <pc:sldMk cId="0" sldId="1890"/>
            <ac:spMk id="10" creationId="{FB7A3303-A49D-4AF4-8E5B-73FF542E580B}"/>
          </ac:spMkLst>
        </pc:spChg>
        <pc:spChg chg="del mod">
          <ac:chgData name="Tanmoy Halder" userId="dc1b16f3-33b4-45f6-adf1-fe725edc24af" providerId="ADAL" clId="{D7A70C54-30C3-425D-ADD8-0F626D86E594}" dt="2022-11-25T12:05:57.890" v="34" actId="478"/>
          <ac:spMkLst>
            <pc:docMk/>
            <pc:sldMk cId="0" sldId="1890"/>
            <ac:spMk id="11" creationId="{9BAE333E-66BD-4C69-AF33-9CB73B8F799F}"/>
          </ac:spMkLst>
        </pc:spChg>
        <pc:spChg chg="del">
          <ac:chgData name="Tanmoy Halder" userId="dc1b16f3-33b4-45f6-adf1-fe725edc24af" providerId="ADAL" clId="{D7A70C54-30C3-425D-ADD8-0F626D86E594}" dt="2022-11-25T12:06:14.492" v="39" actId="478"/>
          <ac:spMkLst>
            <pc:docMk/>
            <pc:sldMk cId="0" sldId="1890"/>
            <ac:spMk id="12" creationId="{45762DB8-9E2A-4373-A272-0545DDC4ADA9}"/>
          </ac:spMkLst>
        </pc:spChg>
        <pc:spChg chg="mod">
          <ac:chgData name="Tanmoy Halder" userId="dc1b16f3-33b4-45f6-adf1-fe725edc24af" providerId="ADAL" clId="{D7A70C54-30C3-425D-ADD8-0F626D86E594}" dt="2022-11-25T12:31:32.230" v="382" actId="207"/>
          <ac:spMkLst>
            <pc:docMk/>
            <pc:sldMk cId="0" sldId="1890"/>
            <ac:spMk id="13" creationId="{0176B919-7629-4AE8-8883-128E3BB52741}"/>
          </ac:spMkLst>
        </pc:spChg>
        <pc:spChg chg="add mod">
          <ac:chgData name="Tanmoy Halder" userId="dc1b16f3-33b4-45f6-adf1-fe725edc24af" providerId="ADAL" clId="{D7A70C54-30C3-425D-ADD8-0F626D86E594}" dt="2022-11-25T12:06:32.256" v="42" actId="1076"/>
          <ac:spMkLst>
            <pc:docMk/>
            <pc:sldMk cId="0" sldId="1890"/>
            <ac:spMk id="14" creationId="{0DCFA780-30D7-4951-9313-2C70FFEE92E5}"/>
          </ac:spMkLst>
        </pc:spChg>
        <pc:spChg chg="add mod">
          <ac:chgData name="Tanmoy Halder" userId="dc1b16f3-33b4-45f6-adf1-fe725edc24af" providerId="ADAL" clId="{D7A70C54-30C3-425D-ADD8-0F626D86E594}" dt="2022-11-25T12:06:50.425" v="47" actId="1076"/>
          <ac:spMkLst>
            <pc:docMk/>
            <pc:sldMk cId="0" sldId="1890"/>
            <ac:spMk id="15" creationId="{FE33E667-A79F-440F-94D6-BE4DF1D94636}"/>
          </ac:spMkLst>
        </pc:spChg>
        <pc:spChg chg="add mod">
          <ac:chgData name="Tanmoy Halder" userId="dc1b16f3-33b4-45f6-adf1-fe725edc24af" providerId="ADAL" clId="{D7A70C54-30C3-425D-ADD8-0F626D86E594}" dt="2022-11-25T12:06:54.220" v="48" actId="1076"/>
          <ac:spMkLst>
            <pc:docMk/>
            <pc:sldMk cId="0" sldId="1890"/>
            <ac:spMk id="16" creationId="{4A9338E9-AD68-4FA0-BC55-A89F1DA60AA5}"/>
          </ac:spMkLst>
        </pc:spChg>
        <pc:spChg chg="add mod">
          <ac:chgData name="Tanmoy Halder" userId="dc1b16f3-33b4-45f6-adf1-fe725edc24af" providerId="ADAL" clId="{D7A70C54-30C3-425D-ADD8-0F626D86E594}" dt="2022-11-25T12:07:05.215" v="52" actId="20577"/>
          <ac:spMkLst>
            <pc:docMk/>
            <pc:sldMk cId="0" sldId="1890"/>
            <ac:spMk id="17" creationId="{72EE63CC-D65A-42ED-A911-8F3103F26541}"/>
          </ac:spMkLst>
        </pc:spChg>
        <pc:spChg chg="add mod">
          <ac:chgData name="Tanmoy Halder" userId="dc1b16f3-33b4-45f6-adf1-fe725edc24af" providerId="ADAL" clId="{D7A70C54-30C3-425D-ADD8-0F626D86E594}" dt="2022-11-25T12:07:17.262" v="57" actId="20577"/>
          <ac:spMkLst>
            <pc:docMk/>
            <pc:sldMk cId="0" sldId="1890"/>
            <ac:spMk id="18" creationId="{93694311-022A-4B4C-8D90-94131434F655}"/>
          </ac:spMkLst>
        </pc:spChg>
        <pc:spChg chg="add mod">
          <ac:chgData name="Tanmoy Halder" userId="dc1b16f3-33b4-45f6-adf1-fe725edc24af" providerId="ADAL" clId="{D7A70C54-30C3-425D-ADD8-0F626D86E594}" dt="2022-11-25T12:07:25.093" v="61" actId="20577"/>
          <ac:spMkLst>
            <pc:docMk/>
            <pc:sldMk cId="0" sldId="1890"/>
            <ac:spMk id="19" creationId="{19C6D80E-E163-4DF7-9A57-BF4DE1FD8FCC}"/>
          </ac:spMkLst>
        </pc:spChg>
        <pc:spChg chg="add mod">
          <ac:chgData name="Tanmoy Halder" userId="dc1b16f3-33b4-45f6-adf1-fe725edc24af" providerId="ADAL" clId="{D7A70C54-30C3-425D-ADD8-0F626D86E594}" dt="2022-11-25T12:07:33.684" v="65" actId="20577"/>
          <ac:spMkLst>
            <pc:docMk/>
            <pc:sldMk cId="0" sldId="1890"/>
            <ac:spMk id="20" creationId="{A6D14A3E-BB64-414D-BC64-5132E39C422E}"/>
          </ac:spMkLst>
        </pc:spChg>
        <pc:spChg chg="add mod">
          <ac:chgData name="Tanmoy Halder" userId="dc1b16f3-33b4-45f6-adf1-fe725edc24af" providerId="ADAL" clId="{D7A70C54-30C3-425D-ADD8-0F626D86E594}" dt="2022-11-25T12:32:14.236" v="455" actId="20577"/>
          <ac:spMkLst>
            <pc:docMk/>
            <pc:sldMk cId="0" sldId="1890"/>
            <ac:spMk id="21" creationId="{B4B9A4C9-8FCC-45AB-ACB8-685B99F1B614}"/>
          </ac:spMkLst>
        </pc:spChg>
        <pc:spChg chg="add mod">
          <ac:chgData name="Tanmoy Halder" userId="dc1b16f3-33b4-45f6-adf1-fe725edc24af" providerId="ADAL" clId="{D7A70C54-30C3-425D-ADD8-0F626D86E594}" dt="2022-11-25T12:33:05.718" v="500" actId="1076"/>
          <ac:spMkLst>
            <pc:docMk/>
            <pc:sldMk cId="0" sldId="1890"/>
            <ac:spMk id="22" creationId="{1E63B882-5E35-4823-B36D-4ACB40AFA75F}"/>
          </ac:spMkLst>
        </pc:spChg>
        <pc:spChg chg="add mod">
          <ac:chgData name="Tanmoy Halder" userId="dc1b16f3-33b4-45f6-adf1-fe725edc24af" providerId="ADAL" clId="{D7A70C54-30C3-425D-ADD8-0F626D86E594}" dt="2022-11-25T12:32:41.898" v="492" actId="20577"/>
          <ac:spMkLst>
            <pc:docMk/>
            <pc:sldMk cId="0" sldId="1890"/>
            <ac:spMk id="23" creationId="{5760ADA0-954B-4C84-9626-48E9B5F9AC95}"/>
          </ac:spMkLst>
        </pc:spChg>
        <pc:spChg chg="add mod">
          <ac:chgData name="Tanmoy Halder" userId="dc1b16f3-33b4-45f6-adf1-fe725edc24af" providerId="ADAL" clId="{D7A70C54-30C3-425D-ADD8-0F626D86E594}" dt="2022-11-25T12:32:54.873" v="499" actId="20577"/>
          <ac:spMkLst>
            <pc:docMk/>
            <pc:sldMk cId="0" sldId="1890"/>
            <ac:spMk id="24" creationId="{79EDC1F1-3C7E-4C5F-B07A-592B08EA1246}"/>
          </ac:spMkLst>
        </pc:spChg>
        <pc:spChg chg="mod">
          <ac:chgData name="Tanmoy Halder" userId="dc1b16f3-33b4-45f6-adf1-fe725edc24af" providerId="ADAL" clId="{D7A70C54-30C3-425D-ADD8-0F626D86E594}" dt="2022-11-25T13:03:39.661" v="643"/>
          <ac:spMkLst>
            <pc:docMk/>
            <pc:sldMk cId="0" sldId="1890"/>
            <ac:spMk id="26" creationId="{CDF7C74E-3DCB-4B23-BE2A-4FCD443EECDE}"/>
          </ac:spMkLst>
        </pc:spChg>
        <pc:spChg chg="mod">
          <ac:chgData name="Tanmoy Halder" userId="dc1b16f3-33b4-45f6-adf1-fe725edc24af" providerId="ADAL" clId="{D7A70C54-30C3-425D-ADD8-0F626D86E594}" dt="2022-11-25T13:03:39.661" v="643"/>
          <ac:spMkLst>
            <pc:docMk/>
            <pc:sldMk cId="0" sldId="1890"/>
            <ac:spMk id="27" creationId="{144C3BA0-562F-4638-8847-79B9E62E0775}"/>
          </ac:spMkLst>
        </pc:spChg>
        <pc:spChg chg="mod">
          <ac:chgData name="Tanmoy Halder" userId="dc1b16f3-33b4-45f6-adf1-fe725edc24af" providerId="ADAL" clId="{D7A70C54-30C3-425D-ADD8-0F626D86E594}" dt="2022-11-25T13:03:39.661" v="643"/>
          <ac:spMkLst>
            <pc:docMk/>
            <pc:sldMk cId="0" sldId="1890"/>
            <ac:spMk id="28" creationId="{4D2F6250-12F6-4466-82D9-A24507779C28}"/>
          </ac:spMkLst>
        </pc:spChg>
        <pc:grpChg chg="add mod">
          <ac:chgData name="Tanmoy Halder" userId="dc1b16f3-33b4-45f6-adf1-fe725edc24af" providerId="ADAL" clId="{D7A70C54-30C3-425D-ADD8-0F626D86E594}" dt="2022-11-25T13:03:39.661" v="643"/>
          <ac:grpSpMkLst>
            <pc:docMk/>
            <pc:sldMk cId="0" sldId="1890"/>
            <ac:grpSpMk id="25" creationId="{539032FF-818C-4D69-8B93-9494936A19B4}"/>
          </ac:grpSpMkLst>
        </pc:grpChg>
        <pc:graphicFrameChg chg="del">
          <ac:chgData name="Tanmoy Halder" userId="dc1b16f3-33b4-45f6-adf1-fe725edc24af" providerId="ADAL" clId="{D7A70C54-30C3-425D-ADD8-0F626D86E594}" dt="2022-11-25T12:04:29.247" v="13" actId="478"/>
          <ac:graphicFrameMkLst>
            <pc:docMk/>
            <pc:sldMk cId="0" sldId="1890"/>
            <ac:graphicFrameMk id="7" creationId="{A6414821-0DCE-44E4-8BDC-BC0C104FEB11}"/>
          </ac:graphicFrameMkLst>
        </pc:graphicFrameChg>
      </pc:sldChg>
      <pc:sldChg chg="modSp del mod">
        <pc:chgData name="Tanmoy Halder" userId="dc1b16f3-33b4-45f6-adf1-fe725edc24af" providerId="ADAL" clId="{D7A70C54-30C3-425D-ADD8-0F626D86E594}" dt="2022-11-28T12:53:57.758" v="2638" actId="2696"/>
        <pc:sldMkLst>
          <pc:docMk/>
          <pc:sldMk cId="3236489556" sldId="2080107685"/>
        </pc:sldMkLst>
        <pc:spChg chg="mod">
          <ac:chgData name="Tanmoy Halder" userId="dc1b16f3-33b4-45f6-adf1-fe725edc24af" providerId="ADAL" clId="{D7A70C54-30C3-425D-ADD8-0F626D86E594}" dt="2022-11-25T12:57:57.950" v="596" actId="14100"/>
          <ac:spMkLst>
            <pc:docMk/>
            <pc:sldMk cId="3236489556" sldId="2080107685"/>
            <ac:spMk id="31" creationId="{9F8B23A5-91B0-4294-AEAF-4CB49CA97B9C}"/>
          </ac:spMkLst>
        </pc:spChg>
        <pc:spChg chg="mod">
          <ac:chgData name="Tanmoy Halder" userId="dc1b16f3-33b4-45f6-adf1-fe725edc24af" providerId="ADAL" clId="{D7A70C54-30C3-425D-ADD8-0F626D86E594}" dt="2022-11-25T12:57:54.867" v="595" actId="14100"/>
          <ac:spMkLst>
            <pc:docMk/>
            <pc:sldMk cId="3236489556" sldId="2080107685"/>
            <ac:spMk id="32" creationId="{915D711F-A954-4A1B-9BC7-BCBACA690169}"/>
          </ac:spMkLst>
        </pc:spChg>
        <pc:spChg chg="mod">
          <ac:chgData name="Tanmoy Halder" userId="dc1b16f3-33b4-45f6-adf1-fe725edc24af" providerId="ADAL" clId="{D7A70C54-30C3-425D-ADD8-0F626D86E594}" dt="2022-11-25T12:58:21.131" v="598" actId="1076"/>
          <ac:spMkLst>
            <pc:docMk/>
            <pc:sldMk cId="3236489556" sldId="2080107685"/>
            <ac:spMk id="55" creationId="{909C00C5-4D1D-492D-9493-BE7D445B4132}"/>
          </ac:spMkLst>
        </pc:spChg>
      </pc:sldChg>
      <pc:sldChg chg="add del ord">
        <pc:chgData name="Tanmoy Halder" userId="dc1b16f3-33b4-45f6-adf1-fe725edc24af" providerId="ADAL" clId="{D7A70C54-30C3-425D-ADD8-0F626D86E594}" dt="2022-11-30T10:02:31.031" v="2808" actId="47"/>
        <pc:sldMkLst>
          <pc:docMk/>
          <pc:sldMk cId="3584644885" sldId="2080107685"/>
        </pc:sldMkLst>
      </pc:sldChg>
      <pc:sldChg chg="del">
        <pc:chgData name="Tanmoy Halder" userId="dc1b16f3-33b4-45f6-adf1-fe725edc24af" providerId="ADAL" clId="{D7A70C54-30C3-425D-ADD8-0F626D86E594}" dt="2022-11-25T13:08:42.807" v="648" actId="2696"/>
        <pc:sldMkLst>
          <pc:docMk/>
          <pc:sldMk cId="627165766" sldId="2080107695"/>
        </pc:sldMkLst>
      </pc:sldChg>
      <pc:sldChg chg="add del">
        <pc:chgData name="Tanmoy Halder" userId="dc1b16f3-33b4-45f6-adf1-fe725edc24af" providerId="ADAL" clId="{D7A70C54-30C3-425D-ADD8-0F626D86E594}" dt="2022-11-28T12:52:00.425" v="2636" actId="47"/>
        <pc:sldMkLst>
          <pc:docMk/>
          <pc:sldMk cId="2403155764" sldId="2080107695"/>
        </pc:sldMkLst>
      </pc:sldChg>
      <pc:sldChg chg="del">
        <pc:chgData name="Tanmoy Halder" userId="dc1b16f3-33b4-45f6-adf1-fe725edc24af" providerId="ADAL" clId="{D7A70C54-30C3-425D-ADD8-0F626D86E594}" dt="2022-11-25T13:08:42.807" v="648" actId="2696"/>
        <pc:sldMkLst>
          <pc:docMk/>
          <pc:sldMk cId="551070366" sldId="2147471573"/>
        </pc:sldMkLst>
      </pc:sldChg>
      <pc:sldChg chg="add del">
        <pc:chgData name="Tanmoy Halder" userId="dc1b16f3-33b4-45f6-adf1-fe725edc24af" providerId="ADAL" clId="{D7A70C54-30C3-425D-ADD8-0F626D86E594}" dt="2022-11-28T07:18:57.346" v="2593" actId="2696"/>
        <pc:sldMkLst>
          <pc:docMk/>
          <pc:sldMk cId="866076356" sldId="2147471573"/>
        </pc:sldMkLst>
      </pc:sldChg>
      <pc:sldChg chg="add ord">
        <pc:chgData name="Tanmoy Halder" userId="dc1b16f3-33b4-45f6-adf1-fe725edc24af" providerId="ADAL" clId="{D7A70C54-30C3-425D-ADD8-0F626D86E594}" dt="2022-11-28T12:48:57.917" v="2635"/>
        <pc:sldMkLst>
          <pc:docMk/>
          <pc:sldMk cId="3313144205" sldId="2147471573"/>
        </pc:sldMkLst>
      </pc:sldChg>
      <pc:sldChg chg="add">
        <pc:chgData name="Tanmoy Halder" userId="dc1b16f3-33b4-45f6-adf1-fe725edc24af" providerId="ADAL" clId="{D7A70C54-30C3-425D-ADD8-0F626D86E594}" dt="2022-11-25T13:08:47.115" v="649"/>
        <pc:sldMkLst>
          <pc:docMk/>
          <pc:sldMk cId="1054631389" sldId="2147471574"/>
        </pc:sldMkLst>
      </pc:sldChg>
      <pc:sldChg chg="del">
        <pc:chgData name="Tanmoy Halder" userId="dc1b16f3-33b4-45f6-adf1-fe725edc24af" providerId="ADAL" clId="{D7A70C54-30C3-425D-ADD8-0F626D86E594}" dt="2022-11-25T13:08:42.807" v="648" actId="2696"/>
        <pc:sldMkLst>
          <pc:docMk/>
          <pc:sldMk cId="1713853111" sldId="2147471574"/>
        </pc:sldMkLst>
      </pc:sldChg>
      <pc:sldChg chg="add del">
        <pc:chgData name="Tanmoy Halder" userId="dc1b16f3-33b4-45f6-adf1-fe725edc24af" providerId="ADAL" clId="{D7A70C54-30C3-425D-ADD8-0F626D86E594}" dt="2022-11-28T12:52:08.451" v="2637" actId="47"/>
        <pc:sldMkLst>
          <pc:docMk/>
          <pc:sldMk cId="1767474836" sldId="2147471575"/>
        </pc:sldMkLst>
      </pc:sldChg>
      <pc:sldChg chg="del">
        <pc:chgData name="Tanmoy Halder" userId="dc1b16f3-33b4-45f6-adf1-fe725edc24af" providerId="ADAL" clId="{D7A70C54-30C3-425D-ADD8-0F626D86E594}" dt="2022-11-25T13:08:42.807" v="648" actId="2696"/>
        <pc:sldMkLst>
          <pc:docMk/>
          <pc:sldMk cId="2413359997" sldId="2147471575"/>
        </pc:sldMkLst>
      </pc:sldChg>
      <pc:sldChg chg="del">
        <pc:chgData name="Tanmoy Halder" userId="dc1b16f3-33b4-45f6-adf1-fe725edc24af" providerId="ADAL" clId="{D7A70C54-30C3-425D-ADD8-0F626D86E594}" dt="2022-11-25T13:01:54.221" v="633" actId="47"/>
        <pc:sldMkLst>
          <pc:docMk/>
          <pc:sldMk cId="1921504967" sldId="2147471576"/>
        </pc:sldMkLst>
      </pc:sldChg>
      <pc:sldChg chg="modSp del mod modShow">
        <pc:chgData name="Tanmoy Halder" userId="dc1b16f3-33b4-45f6-adf1-fe725edc24af" providerId="ADAL" clId="{D7A70C54-30C3-425D-ADD8-0F626D86E594}" dt="2022-11-28T12:56:18.611" v="2644" actId="47"/>
        <pc:sldMkLst>
          <pc:docMk/>
          <pc:sldMk cId="3714897577" sldId="2147471578"/>
        </pc:sldMkLst>
        <pc:spChg chg="mod">
          <ac:chgData name="Tanmoy Halder" userId="dc1b16f3-33b4-45f6-adf1-fe725edc24af" providerId="ADAL" clId="{D7A70C54-30C3-425D-ADD8-0F626D86E594}" dt="2022-11-25T12:11:50.542" v="99" actId="20577"/>
          <ac:spMkLst>
            <pc:docMk/>
            <pc:sldMk cId="3714897577" sldId="2147471578"/>
            <ac:spMk id="11" creationId="{CDC84DDE-A5C4-4C5D-A95A-7C99772FD632}"/>
          </ac:spMkLst>
        </pc:spChg>
      </pc:sldChg>
      <pc:sldChg chg="del">
        <pc:chgData name="Tanmoy Halder" userId="dc1b16f3-33b4-45f6-adf1-fe725edc24af" providerId="ADAL" clId="{D7A70C54-30C3-425D-ADD8-0F626D86E594}" dt="2022-11-25T13:03:32.030" v="642" actId="47"/>
        <pc:sldMkLst>
          <pc:docMk/>
          <pc:sldMk cId="3085101656" sldId="2147471580"/>
        </pc:sldMkLst>
      </pc:sldChg>
      <pc:sldChg chg="new del ord">
        <pc:chgData name="Tanmoy Halder" userId="dc1b16f3-33b4-45f6-adf1-fe725edc24af" providerId="ADAL" clId="{D7A70C54-30C3-425D-ADD8-0F626D86E594}" dt="2022-11-25T11:56:13.361" v="5" actId="47"/>
        <pc:sldMkLst>
          <pc:docMk/>
          <pc:sldMk cId="292357255" sldId="2147471581"/>
        </pc:sldMkLst>
      </pc:sldChg>
      <pc:sldChg chg="addSp delSp modSp add del mod delAnim">
        <pc:chgData name="Tanmoy Halder" userId="dc1b16f3-33b4-45f6-adf1-fe725edc24af" providerId="ADAL" clId="{D7A70C54-30C3-425D-ADD8-0F626D86E594}" dt="2022-11-25T12:20:59.296" v="151" actId="47"/>
        <pc:sldMkLst>
          <pc:docMk/>
          <pc:sldMk cId="421232352" sldId="2147471581"/>
        </pc:sldMkLst>
        <pc:spChg chg="del">
          <ac:chgData name="Tanmoy Halder" userId="dc1b16f3-33b4-45f6-adf1-fe725edc24af" providerId="ADAL" clId="{D7A70C54-30C3-425D-ADD8-0F626D86E594}" dt="2022-11-25T12:20:20.662" v="147" actId="478"/>
          <ac:spMkLst>
            <pc:docMk/>
            <pc:sldMk cId="421232352" sldId="2147471581"/>
            <ac:spMk id="5" creationId="{DA461613-A340-4FB3-A849-BEAF5ED4A4A9}"/>
          </ac:spMkLst>
        </pc:spChg>
        <pc:spChg chg="del">
          <ac:chgData name="Tanmoy Halder" userId="dc1b16f3-33b4-45f6-adf1-fe725edc24af" providerId="ADAL" clId="{D7A70C54-30C3-425D-ADD8-0F626D86E594}" dt="2022-11-25T12:20:18.710" v="146" actId="478"/>
          <ac:spMkLst>
            <pc:docMk/>
            <pc:sldMk cId="421232352" sldId="2147471581"/>
            <ac:spMk id="6" creationId="{358FE009-D3D0-42A5-BA56-F0AB7B168F10}"/>
          </ac:spMkLst>
        </pc:spChg>
        <pc:spChg chg="mod">
          <ac:chgData name="Tanmoy Halder" userId="dc1b16f3-33b4-45f6-adf1-fe725edc24af" providerId="ADAL" clId="{D7A70C54-30C3-425D-ADD8-0F626D86E594}" dt="2022-11-25T12:20:12.319" v="144"/>
          <ac:spMkLst>
            <pc:docMk/>
            <pc:sldMk cId="421232352" sldId="2147471581"/>
            <ac:spMk id="8" creationId="{BA10E15E-8A60-4853-9492-136DE1FB6944}"/>
          </ac:spMkLst>
        </pc:spChg>
        <pc:spChg chg="mod">
          <ac:chgData name="Tanmoy Halder" userId="dc1b16f3-33b4-45f6-adf1-fe725edc24af" providerId="ADAL" clId="{D7A70C54-30C3-425D-ADD8-0F626D86E594}" dt="2022-11-25T12:20:12.319" v="144"/>
          <ac:spMkLst>
            <pc:docMk/>
            <pc:sldMk cId="421232352" sldId="2147471581"/>
            <ac:spMk id="9" creationId="{69544699-E55A-4B39-9CA2-F225A739BAA5}"/>
          </ac:spMkLst>
        </pc:spChg>
        <pc:spChg chg="mod">
          <ac:chgData name="Tanmoy Halder" userId="dc1b16f3-33b4-45f6-adf1-fe725edc24af" providerId="ADAL" clId="{D7A70C54-30C3-425D-ADD8-0F626D86E594}" dt="2022-11-25T12:20:12.319" v="144"/>
          <ac:spMkLst>
            <pc:docMk/>
            <pc:sldMk cId="421232352" sldId="2147471581"/>
            <ac:spMk id="10" creationId="{699231F8-A886-4C88-8055-E79ADF805398}"/>
          </ac:spMkLst>
        </pc:spChg>
        <pc:grpChg chg="add mod">
          <ac:chgData name="Tanmoy Halder" userId="dc1b16f3-33b4-45f6-adf1-fe725edc24af" providerId="ADAL" clId="{D7A70C54-30C3-425D-ADD8-0F626D86E594}" dt="2022-11-25T12:20:12.319" v="144"/>
          <ac:grpSpMkLst>
            <pc:docMk/>
            <pc:sldMk cId="421232352" sldId="2147471581"/>
            <ac:grpSpMk id="7" creationId="{937B00ED-F5F6-4DDF-AECE-B27A45A7B036}"/>
          </ac:grpSpMkLst>
        </pc:grpChg>
        <pc:picChg chg="del">
          <ac:chgData name="Tanmoy Halder" userId="dc1b16f3-33b4-45f6-adf1-fe725edc24af" providerId="ADAL" clId="{D7A70C54-30C3-425D-ADD8-0F626D86E594}" dt="2022-11-25T12:20:14.953" v="145" actId="478"/>
          <ac:picMkLst>
            <pc:docMk/>
            <pc:sldMk cId="421232352" sldId="2147471581"/>
            <ac:picMk id="4" creationId="{0C9050C7-6485-3DBE-7485-66ED6DB194D1}"/>
          </ac:picMkLst>
        </pc:picChg>
      </pc:sldChg>
      <pc:sldChg chg="new del">
        <pc:chgData name="Tanmoy Halder" userId="dc1b16f3-33b4-45f6-adf1-fe725edc24af" providerId="ADAL" clId="{D7A70C54-30C3-425D-ADD8-0F626D86E594}" dt="2022-11-25T11:55:53.021" v="1" actId="47"/>
        <pc:sldMkLst>
          <pc:docMk/>
          <pc:sldMk cId="3916195437" sldId="2147471581"/>
        </pc:sldMkLst>
      </pc:sldChg>
      <pc:sldChg chg="addSp modSp new mod">
        <pc:chgData name="Tanmoy Halder" userId="dc1b16f3-33b4-45f6-adf1-fe725edc24af" providerId="ADAL" clId="{D7A70C54-30C3-425D-ADD8-0F626D86E594}" dt="2022-11-25T13:09:16.899" v="654" actId="1076"/>
        <pc:sldMkLst>
          <pc:docMk/>
          <pc:sldMk cId="1102099542" sldId="2147471582"/>
        </pc:sldMkLst>
        <pc:spChg chg="add mod">
          <ac:chgData name="Tanmoy Halder" userId="dc1b16f3-33b4-45f6-adf1-fe725edc24af" providerId="ADAL" clId="{D7A70C54-30C3-425D-ADD8-0F626D86E594}" dt="2022-11-25T12:20:50.044" v="150"/>
          <ac:spMkLst>
            <pc:docMk/>
            <pc:sldMk cId="1102099542" sldId="2147471582"/>
            <ac:spMk id="3" creationId="{392B6341-6DB6-42A7-9F42-A03CBCBFCB6E}"/>
          </ac:spMkLst>
        </pc:spChg>
        <pc:spChg chg="add mod">
          <ac:chgData name="Tanmoy Halder" userId="dc1b16f3-33b4-45f6-adf1-fe725edc24af" providerId="ADAL" clId="{D7A70C54-30C3-425D-ADD8-0F626D86E594}" dt="2022-11-25T12:20:50.044" v="150"/>
          <ac:spMkLst>
            <pc:docMk/>
            <pc:sldMk cId="1102099542" sldId="2147471582"/>
            <ac:spMk id="5" creationId="{0FEED313-496A-4919-A006-6AC451403C52}"/>
          </ac:spMkLst>
        </pc:spChg>
        <pc:spChg chg="mod">
          <ac:chgData name="Tanmoy Halder" userId="dc1b16f3-33b4-45f6-adf1-fe725edc24af" providerId="ADAL" clId="{D7A70C54-30C3-425D-ADD8-0F626D86E594}" dt="2022-11-25T12:21:04.676" v="152"/>
          <ac:spMkLst>
            <pc:docMk/>
            <pc:sldMk cId="1102099542" sldId="2147471582"/>
            <ac:spMk id="7" creationId="{2DDF401C-E1ED-478F-A576-EA5CAF7D1927}"/>
          </ac:spMkLst>
        </pc:spChg>
        <pc:spChg chg="mod">
          <ac:chgData name="Tanmoy Halder" userId="dc1b16f3-33b4-45f6-adf1-fe725edc24af" providerId="ADAL" clId="{D7A70C54-30C3-425D-ADD8-0F626D86E594}" dt="2022-11-25T12:21:04.676" v="152"/>
          <ac:spMkLst>
            <pc:docMk/>
            <pc:sldMk cId="1102099542" sldId="2147471582"/>
            <ac:spMk id="8" creationId="{B7FCB21D-EA2A-4288-BD1F-87197DFF96B8}"/>
          </ac:spMkLst>
        </pc:spChg>
        <pc:spChg chg="mod">
          <ac:chgData name="Tanmoy Halder" userId="dc1b16f3-33b4-45f6-adf1-fe725edc24af" providerId="ADAL" clId="{D7A70C54-30C3-425D-ADD8-0F626D86E594}" dt="2022-11-25T12:21:04.676" v="152"/>
          <ac:spMkLst>
            <pc:docMk/>
            <pc:sldMk cId="1102099542" sldId="2147471582"/>
            <ac:spMk id="9" creationId="{33175A91-B217-4A12-83D2-5F220B22F185}"/>
          </ac:spMkLst>
        </pc:spChg>
        <pc:spChg chg="add mod">
          <ac:chgData name="Tanmoy Halder" userId="dc1b16f3-33b4-45f6-adf1-fe725edc24af" providerId="ADAL" clId="{D7A70C54-30C3-425D-ADD8-0F626D86E594}" dt="2022-11-25T13:09:11.969" v="653" actId="1076"/>
          <ac:spMkLst>
            <pc:docMk/>
            <pc:sldMk cId="1102099542" sldId="2147471582"/>
            <ac:spMk id="10" creationId="{4E14BA0A-1CEB-45DC-BE51-BC93A4129B32}"/>
          </ac:spMkLst>
        </pc:spChg>
        <pc:spChg chg="add mod">
          <ac:chgData name="Tanmoy Halder" userId="dc1b16f3-33b4-45f6-adf1-fe725edc24af" providerId="ADAL" clId="{D7A70C54-30C3-425D-ADD8-0F626D86E594}" dt="2022-11-25T13:09:16.899" v="654" actId="1076"/>
          <ac:spMkLst>
            <pc:docMk/>
            <pc:sldMk cId="1102099542" sldId="2147471582"/>
            <ac:spMk id="11" creationId="{975935D0-C43B-41AB-9D40-5A822F77EAE4}"/>
          </ac:spMkLst>
        </pc:spChg>
        <pc:spChg chg="add mod">
          <ac:chgData name="Tanmoy Halder" userId="dc1b16f3-33b4-45f6-adf1-fe725edc24af" providerId="ADAL" clId="{D7A70C54-30C3-425D-ADD8-0F626D86E594}" dt="2022-11-25T12:29:07.340" v="294" actId="14100"/>
          <ac:spMkLst>
            <pc:docMk/>
            <pc:sldMk cId="1102099542" sldId="2147471582"/>
            <ac:spMk id="12" creationId="{77FD0041-3BA0-4731-8C12-676BA0F0D74E}"/>
          </ac:spMkLst>
        </pc:spChg>
        <pc:spChg chg="add mod">
          <ac:chgData name="Tanmoy Halder" userId="dc1b16f3-33b4-45f6-adf1-fe725edc24af" providerId="ADAL" clId="{D7A70C54-30C3-425D-ADD8-0F626D86E594}" dt="2022-11-25T12:29:37.653" v="335" actId="1076"/>
          <ac:spMkLst>
            <pc:docMk/>
            <pc:sldMk cId="1102099542" sldId="2147471582"/>
            <ac:spMk id="13" creationId="{115FDD0F-1721-4B80-BEB5-97F0591CF477}"/>
          </ac:spMkLst>
        </pc:spChg>
        <pc:grpChg chg="add mod">
          <ac:chgData name="Tanmoy Halder" userId="dc1b16f3-33b4-45f6-adf1-fe725edc24af" providerId="ADAL" clId="{D7A70C54-30C3-425D-ADD8-0F626D86E594}" dt="2022-11-25T12:21:04.676" v="152"/>
          <ac:grpSpMkLst>
            <pc:docMk/>
            <pc:sldMk cId="1102099542" sldId="2147471582"/>
            <ac:grpSpMk id="6" creationId="{27EDBF49-5BBE-4DAD-ABC5-B419163533D0}"/>
          </ac:grpSpMkLst>
        </pc:grpChg>
        <pc:picChg chg="add mod">
          <ac:chgData name="Tanmoy Halder" userId="dc1b16f3-33b4-45f6-adf1-fe725edc24af" providerId="ADAL" clId="{D7A70C54-30C3-425D-ADD8-0F626D86E594}" dt="2022-11-25T12:20:31.968" v="149"/>
          <ac:picMkLst>
            <pc:docMk/>
            <pc:sldMk cId="1102099542" sldId="2147471582"/>
            <ac:picMk id="2" creationId="{08CCF320-E5EB-4FA3-9E3C-CE74985C3865}"/>
          </ac:picMkLst>
        </pc:picChg>
        <pc:cxnChg chg="add mod">
          <ac:chgData name="Tanmoy Halder" userId="dc1b16f3-33b4-45f6-adf1-fe725edc24af" providerId="ADAL" clId="{D7A70C54-30C3-425D-ADD8-0F626D86E594}" dt="2022-11-25T12:20:50.044" v="150"/>
          <ac:cxnSpMkLst>
            <pc:docMk/>
            <pc:sldMk cId="1102099542" sldId="2147471582"/>
            <ac:cxnSpMk id="4" creationId="{936F82B1-8E02-4946-A62D-8905E42EE370}"/>
          </ac:cxnSpMkLst>
        </pc:cxnChg>
      </pc:sldChg>
      <pc:sldChg chg="addSp delSp modSp add mod modAnim">
        <pc:chgData name="Tanmoy Halder" userId="dc1b16f3-33b4-45f6-adf1-fe725edc24af" providerId="ADAL" clId="{D7A70C54-30C3-425D-ADD8-0F626D86E594}" dt="2022-12-01T06:13:21.454" v="4203" actId="20577"/>
        <pc:sldMkLst>
          <pc:docMk/>
          <pc:sldMk cId="3906271642" sldId="2147471583"/>
        </pc:sldMkLst>
        <pc:spChg chg="add mod">
          <ac:chgData name="Tanmoy Halder" userId="dc1b16f3-33b4-45f6-adf1-fe725edc24af" providerId="ADAL" clId="{D7A70C54-30C3-425D-ADD8-0F626D86E594}" dt="2022-11-28T05:46:29.136" v="1371" actId="208"/>
          <ac:spMkLst>
            <pc:docMk/>
            <pc:sldMk cId="3906271642" sldId="2147471583"/>
            <ac:spMk id="2" creationId="{F6AB6BA6-8A8E-4CF8-BC76-585FD3448BFD}"/>
          </ac:spMkLst>
        </pc:spChg>
        <pc:spChg chg="del">
          <ac:chgData name="Tanmoy Halder" userId="dc1b16f3-33b4-45f6-adf1-fe725edc24af" providerId="ADAL" clId="{D7A70C54-30C3-425D-ADD8-0F626D86E594}" dt="2022-11-25T12:33:39.720" v="502" actId="478"/>
          <ac:spMkLst>
            <pc:docMk/>
            <pc:sldMk cId="3906271642" sldId="2147471583"/>
            <ac:spMk id="7" creationId="{1EC26FD9-9753-4C82-AA16-3BFE0C3E3279}"/>
          </ac:spMkLst>
        </pc:spChg>
        <pc:spChg chg="add mod">
          <ac:chgData name="Tanmoy Halder" userId="dc1b16f3-33b4-45f6-adf1-fe725edc24af" providerId="ADAL" clId="{D7A70C54-30C3-425D-ADD8-0F626D86E594}" dt="2022-11-28T05:46:31.342" v="1373" actId="208"/>
          <ac:spMkLst>
            <pc:docMk/>
            <pc:sldMk cId="3906271642" sldId="2147471583"/>
            <ac:spMk id="9" creationId="{374311B8-CC7D-41E8-A68F-5C29C614ACAE}"/>
          </ac:spMkLst>
        </pc:spChg>
        <pc:spChg chg="add mod">
          <ac:chgData name="Tanmoy Halder" userId="dc1b16f3-33b4-45f6-adf1-fe725edc24af" providerId="ADAL" clId="{D7A70C54-30C3-425D-ADD8-0F626D86E594}" dt="2022-11-28T05:46:33.865" v="1374" actId="208"/>
          <ac:spMkLst>
            <pc:docMk/>
            <pc:sldMk cId="3906271642" sldId="2147471583"/>
            <ac:spMk id="11" creationId="{9681698E-6F4D-4B59-9CAB-861FAA2F225D}"/>
          </ac:spMkLst>
        </pc:spChg>
        <pc:spChg chg="add mod">
          <ac:chgData name="Tanmoy Halder" userId="dc1b16f3-33b4-45f6-adf1-fe725edc24af" providerId="ADAL" clId="{D7A70C54-30C3-425D-ADD8-0F626D86E594}" dt="2022-11-28T05:46:36.405" v="1375" actId="208"/>
          <ac:spMkLst>
            <pc:docMk/>
            <pc:sldMk cId="3906271642" sldId="2147471583"/>
            <ac:spMk id="12" creationId="{07468F19-57EC-462E-A31D-81920218A5D6}"/>
          </ac:spMkLst>
        </pc:spChg>
        <pc:spChg chg="add del mod">
          <ac:chgData name="Tanmoy Halder" userId="dc1b16f3-33b4-45f6-adf1-fe725edc24af" providerId="ADAL" clId="{D7A70C54-30C3-425D-ADD8-0F626D86E594}" dt="2022-11-28T05:34:11.243" v="936"/>
          <ac:spMkLst>
            <pc:docMk/>
            <pc:sldMk cId="3906271642" sldId="2147471583"/>
            <ac:spMk id="13" creationId="{14ED5A61-A462-43DE-93FD-C2903E64AE31}"/>
          </ac:spMkLst>
        </pc:spChg>
        <pc:spChg chg="add mod">
          <ac:chgData name="Tanmoy Halder" userId="dc1b16f3-33b4-45f6-adf1-fe725edc24af" providerId="ADAL" clId="{D7A70C54-30C3-425D-ADD8-0F626D86E594}" dt="2022-11-30T12:55:49.522" v="3614" actId="113"/>
          <ac:spMkLst>
            <pc:docMk/>
            <pc:sldMk cId="3906271642" sldId="2147471583"/>
            <ac:spMk id="14" creationId="{693C992C-D3F1-4C1B-9730-957E27839599}"/>
          </ac:spMkLst>
        </pc:spChg>
        <pc:spChg chg="add mod">
          <ac:chgData name="Tanmoy Halder" userId="dc1b16f3-33b4-45f6-adf1-fe725edc24af" providerId="ADAL" clId="{D7A70C54-30C3-425D-ADD8-0F626D86E594}" dt="2022-12-01T05:21:45.605" v="4196" actId="1076"/>
          <ac:spMkLst>
            <pc:docMk/>
            <pc:sldMk cId="3906271642" sldId="2147471583"/>
            <ac:spMk id="15" creationId="{52842346-4EF2-4EA5-990F-F6762525009F}"/>
          </ac:spMkLst>
        </pc:spChg>
        <pc:spChg chg="add mod">
          <ac:chgData name="Tanmoy Halder" userId="dc1b16f3-33b4-45f6-adf1-fe725edc24af" providerId="ADAL" clId="{D7A70C54-30C3-425D-ADD8-0F626D86E594}" dt="2022-11-28T05:48:02.150" v="1395" actId="1076"/>
          <ac:spMkLst>
            <pc:docMk/>
            <pc:sldMk cId="3906271642" sldId="2147471583"/>
            <ac:spMk id="16" creationId="{6ECE18BB-6EEE-4818-BB7A-B5CE462F9A75}"/>
          </ac:spMkLst>
        </pc:spChg>
        <pc:spChg chg="add del mod">
          <ac:chgData name="Tanmoy Halder" userId="dc1b16f3-33b4-45f6-adf1-fe725edc24af" providerId="ADAL" clId="{D7A70C54-30C3-425D-ADD8-0F626D86E594}" dt="2022-11-28T05:41:44.431" v="1193" actId="478"/>
          <ac:spMkLst>
            <pc:docMk/>
            <pc:sldMk cId="3906271642" sldId="2147471583"/>
            <ac:spMk id="21" creationId="{8AAE312A-C7FB-4108-847E-2ECD4CA95DCB}"/>
          </ac:spMkLst>
        </pc:spChg>
        <pc:spChg chg="add mod">
          <ac:chgData name="Tanmoy Halder" userId="dc1b16f3-33b4-45f6-adf1-fe725edc24af" providerId="ADAL" clId="{D7A70C54-30C3-425D-ADD8-0F626D86E594}" dt="2022-11-28T05:39:30.235" v="1179" actId="1076"/>
          <ac:spMkLst>
            <pc:docMk/>
            <pc:sldMk cId="3906271642" sldId="2147471583"/>
            <ac:spMk id="23" creationId="{82F89CC4-BB76-4202-A0B9-617BCDB37645}"/>
          </ac:spMkLst>
        </pc:spChg>
        <pc:spChg chg="add mod">
          <ac:chgData name="Tanmoy Halder" userId="dc1b16f3-33b4-45f6-adf1-fe725edc24af" providerId="ADAL" clId="{D7A70C54-30C3-425D-ADD8-0F626D86E594}" dt="2022-12-01T06:13:21.454" v="4203" actId="20577"/>
          <ac:spMkLst>
            <pc:docMk/>
            <pc:sldMk cId="3906271642" sldId="2147471583"/>
            <ac:spMk id="24" creationId="{ABF7FAAD-9D45-4BEA-879A-10B516D2F61F}"/>
          </ac:spMkLst>
        </pc:spChg>
        <pc:spChg chg="add mod">
          <ac:chgData name="Tanmoy Halder" userId="dc1b16f3-33b4-45f6-adf1-fe725edc24af" providerId="ADAL" clId="{D7A70C54-30C3-425D-ADD8-0F626D86E594}" dt="2022-11-28T13:42:55.464" v="2662" actId="20577"/>
          <ac:spMkLst>
            <pc:docMk/>
            <pc:sldMk cId="3906271642" sldId="2147471583"/>
            <ac:spMk id="26" creationId="{62B04F83-189D-4E77-9AB2-BE59A29E5BE3}"/>
          </ac:spMkLst>
        </pc:spChg>
        <pc:spChg chg="del">
          <ac:chgData name="Tanmoy Halder" userId="dc1b16f3-33b4-45f6-adf1-fe725edc24af" providerId="ADAL" clId="{D7A70C54-30C3-425D-ADD8-0F626D86E594}" dt="2022-11-25T12:33:39.720" v="502" actId="478"/>
          <ac:spMkLst>
            <pc:docMk/>
            <pc:sldMk cId="3906271642" sldId="2147471583"/>
            <ac:spMk id="30" creationId="{8222876A-2838-4ACF-9444-C2CD1D9DC316}"/>
          </ac:spMkLst>
        </pc:spChg>
        <pc:spChg chg="mod">
          <ac:chgData name="Tanmoy Halder" userId="dc1b16f3-33b4-45f6-adf1-fe725edc24af" providerId="ADAL" clId="{D7A70C54-30C3-425D-ADD8-0F626D86E594}" dt="2022-11-25T13:03:41.422" v="644"/>
          <ac:spMkLst>
            <pc:docMk/>
            <pc:sldMk cId="3906271642" sldId="2147471583"/>
            <ac:spMk id="43" creationId="{B35B65F3-6826-4E22-81B0-991C2F9B84DB}"/>
          </ac:spMkLst>
        </pc:spChg>
        <pc:spChg chg="mod">
          <ac:chgData name="Tanmoy Halder" userId="dc1b16f3-33b4-45f6-adf1-fe725edc24af" providerId="ADAL" clId="{D7A70C54-30C3-425D-ADD8-0F626D86E594}" dt="2022-11-25T13:03:41.422" v="644"/>
          <ac:spMkLst>
            <pc:docMk/>
            <pc:sldMk cId="3906271642" sldId="2147471583"/>
            <ac:spMk id="44" creationId="{78794A0C-89F3-46E3-A727-395609C9D2B3}"/>
          </ac:spMkLst>
        </pc:spChg>
        <pc:spChg chg="mod">
          <ac:chgData name="Tanmoy Halder" userId="dc1b16f3-33b4-45f6-adf1-fe725edc24af" providerId="ADAL" clId="{D7A70C54-30C3-425D-ADD8-0F626D86E594}" dt="2022-11-25T13:03:41.422" v="644"/>
          <ac:spMkLst>
            <pc:docMk/>
            <pc:sldMk cId="3906271642" sldId="2147471583"/>
            <ac:spMk id="45" creationId="{09120B55-8812-4BE7-9C00-7A4F8E749022}"/>
          </ac:spMkLst>
        </pc:spChg>
        <pc:spChg chg="mod">
          <ac:chgData name="Tanmoy Halder" userId="dc1b16f3-33b4-45f6-adf1-fe725edc24af" providerId="ADAL" clId="{D7A70C54-30C3-425D-ADD8-0F626D86E594}" dt="2022-11-25T12:39:29.111" v="541" actId="20577"/>
          <ac:spMkLst>
            <pc:docMk/>
            <pc:sldMk cId="3906271642" sldId="2147471583"/>
            <ac:spMk id="70" creationId="{82ADD787-939B-4203-B0E6-1DD886B9D578}"/>
          </ac:spMkLst>
        </pc:s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3" creationId="{1541FCC4-A5AC-423D-9CA5-43B07B627682}"/>
          </ac:grpSpMkLst>
        </pc:gr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15" creationId="{12392C73-FBD9-4211-ADE4-8BF59738A6BC}"/>
          </ac:grpSpMkLst>
        </pc:gr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24" creationId="{C75791D6-1C01-4C47-8B4B-3851F0A33EDC}"/>
          </ac:grpSpMkLst>
        </pc:gr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27" creationId="{935C1AA2-F608-4B2A-BBAA-495131CE1B8B}"/>
          </ac:grpSpMkLst>
        </pc:gr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35" creationId="{7DBBCD17-4EA1-44CD-85DE-B5A74ADC81F8}"/>
          </ac:grpSpMkLst>
        </pc:gr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38" creationId="{F1F28E99-9BCA-49E7-9A8D-3E0A40465EF9}"/>
          </ac:grpSpMkLst>
        </pc:grpChg>
        <pc:grpChg chg="add mod">
          <ac:chgData name="Tanmoy Halder" userId="dc1b16f3-33b4-45f6-adf1-fe725edc24af" providerId="ADAL" clId="{D7A70C54-30C3-425D-ADD8-0F626D86E594}" dt="2022-11-25T13:03:41.422" v="644"/>
          <ac:grpSpMkLst>
            <pc:docMk/>
            <pc:sldMk cId="3906271642" sldId="2147471583"/>
            <ac:grpSpMk id="42" creationId="{59784DA2-420C-4C67-B9AE-BAA1D2BF6DFB}"/>
          </ac:grpSpMkLst>
        </pc:grpChg>
        <pc:picChg chg="add del mod">
          <ac:chgData name="Tanmoy Halder" userId="dc1b16f3-33b4-45f6-adf1-fe725edc24af" providerId="ADAL" clId="{D7A70C54-30C3-425D-ADD8-0F626D86E594}" dt="2022-11-28T05:34:11.243" v="934" actId="478"/>
          <ac:picMkLst>
            <pc:docMk/>
            <pc:sldMk cId="3906271642" sldId="2147471583"/>
            <ac:picMk id="6" creationId="{6B7624AA-89C8-4EED-A9E4-1B9C662B5AB8}"/>
          </ac:picMkLst>
        </pc:picChg>
        <pc:picChg chg="add mod">
          <ac:chgData name="Tanmoy Halder" userId="dc1b16f3-33b4-45f6-adf1-fe725edc24af" providerId="ADAL" clId="{D7A70C54-30C3-425D-ADD8-0F626D86E594}" dt="2022-11-28T05:37:48.520" v="1141" actId="1035"/>
          <ac:picMkLst>
            <pc:docMk/>
            <pc:sldMk cId="3906271642" sldId="2147471583"/>
            <ac:picMk id="8" creationId="{3E23AC2F-E9DB-47A9-82C6-287AC99F408F}"/>
          </ac:picMkLst>
        </pc:picChg>
        <pc:picChg chg="add mod">
          <ac:chgData name="Tanmoy Halder" userId="dc1b16f3-33b4-45f6-adf1-fe725edc24af" providerId="ADAL" clId="{D7A70C54-30C3-425D-ADD8-0F626D86E594}" dt="2022-11-28T05:42:49.922" v="1224" actId="1076"/>
          <ac:picMkLst>
            <pc:docMk/>
            <pc:sldMk cId="3906271642" sldId="2147471583"/>
            <ac:picMk id="19" creationId="{623B66FA-4C0A-496B-86C0-2812342D4314}"/>
          </ac:picMkLst>
        </pc:picChg>
        <pc:picChg chg="del">
          <ac:chgData name="Tanmoy Halder" userId="dc1b16f3-33b4-45f6-adf1-fe725edc24af" providerId="ADAL" clId="{D7A70C54-30C3-425D-ADD8-0F626D86E594}" dt="2022-11-25T12:33:39.720" v="502" actId="478"/>
          <ac:picMkLst>
            <pc:docMk/>
            <pc:sldMk cId="3906271642" sldId="2147471583"/>
            <ac:picMk id="34" creationId="{B7380603-94CE-4DEF-9844-6984EFE8FB1A}"/>
          </ac:picMkLst>
        </pc:picChg>
        <pc:cxnChg chg="add mod">
          <ac:chgData name="Tanmoy Halder" userId="dc1b16f3-33b4-45f6-adf1-fe725edc24af" providerId="ADAL" clId="{D7A70C54-30C3-425D-ADD8-0F626D86E594}" dt="2022-11-28T05:31:26.967" v="867" actId="693"/>
          <ac:cxnSpMkLst>
            <pc:docMk/>
            <pc:sldMk cId="3906271642" sldId="2147471583"/>
            <ac:cxnSpMk id="4" creationId="{24DC433C-94B1-4FD1-BBD1-CDA506FE006D}"/>
          </ac:cxnSpMkLst>
        </pc:cxnChg>
        <pc:cxnChg chg="add mod">
          <ac:chgData name="Tanmoy Halder" userId="dc1b16f3-33b4-45f6-adf1-fe725edc24af" providerId="ADAL" clId="{D7A70C54-30C3-425D-ADD8-0F626D86E594}" dt="2022-11-28T05:45:43.915" v="1362" actId="208"/>
          <ac:cxnSpMkLst>
            <pc:docMk/>
            <pc:sldMk cId="3906271642" sldId="2147471583"/>
            <ac:cxnSpMk id="18" creationId="{E0C985C3-D125-44CD-8B3F-D458A7BC0B79}"/>
          </ac:cxnSpMkLst>
        </pc:cxnChg>
        <pc:cxnChg chg="add mod">
          <ac:chgData name="Tanmoy Halder" userId="dc1b16f3-33b4-45f6-adf1-fe725edc24af" providerId="ADAL" clId="{D7A70C54-30C3-425D-ADD8-0F626D86E594}" dt="2022-12-01T06:08:36.601" v="4197" actId="14100"/>
          <ac:cxnSpMkLst>
            <pc:docMk/>
            <pc:sldMk cId="3906271642" sldId="2147471583"/>
            <ac:cxnSpMk id="22" creationId="{5253FEA2-66D8-494D-AF35-012B852CB8DB}"/>
          </ac:cxnSpMkLst>
        </pc:cxnChg>
        <pc:cxnChg chg="add mod">
          <ac:chgData name="Tanmoy Halder" userId="dc1b16f3-33b4-45f6-adf1-fe725edc24af" providerId="ADAL" clId="{D7A70C54-30C3-425D-ADD8-0F626D86E594}" dt="2022-11-28T13:42:50.841" v="2647" actId="14100"/>
          <ac:cxnSpMkLst>
            <pc:docMk/>
            <pc:sldMk cId="3906271642" sldId="2147471583"/>
            <ac:cxnSpMk id="27" creationId="{00FF3817-FA57-496C-B3C9-F2D61F56C067}"/>
          </ac:cxnSpMkLst>
        </pc:cxnChg>
        <pc:cxnChg chg="add mod">
          <ac:chgData name="Tanmoy Halder" userId="dc1b16f3-33b4-45f6-adf1-fe725edc24af" providerId="ADAL" clId="{D7A70C54-30C3-425D-ADD8-0F626D86E594}" dt="2022-11-28T13:42:50.841" v="2647" actId="14100"/>
          <ac:cxnSpMkLst>
            <pc:docMk/>
            <pc:sldMk cId="3906271642" sldId="2147471583"/>
            <ac:cxnSpMk id="28" creationId="{EAF04A50-D50B-4E94-A8A7-DD97C13839B9}"/>
          </ac:cxnSpMkLst>
        </pc:cxnChg>
        <pc:cxnChg chg="add mod">
          <ac:chgData name="Tanmoy Halder" userId="dc1b16f3-33b4-45f6-adf1-fe725edc24af" providerId="ADAL" clId="{D7A70C54-30C3-425D-ADD8-0F626D86E594}" dt="2022-11-28T05:45:57.272" v="1364" actId="1076"/>
          <ac:cxnSpMkLst>
            <pc:docMk/>
            <pc:sldMk cId="3906271642" sldId="2147471583"/>
            <ac:cxnSpMk id="30" creationId="{F828C1E8-FFC5-4086-B809-7F9D8AAD840A}"/>
          </ac:cxnSpMkLst>
        </pc:cxnChg>
        <pc:cxnChg chg="add mod">
          <ac:chgData name="Tanmoy Halder" userId="dc1b16f3-33b4-45f6-adf1-fe725edc24af" providerId="ADAL" clId="{D7A70C54-30C3-425D-ADD8-0F626D86E594}" dt="2022-11-28T05:45:57.272" v="1364" actId="1076"/>
          <ac:cxnSpMkLst>
            <pc:docMk/>
            <pc:sldMk cId="3906271642" sldId="2147471583"/>
            <ac:cxnSpMk id="31" creationId="{1DBC0555-103B-411D-9B79-4DEADA1902F9}"/>
          </ac:cxnSpMkLst>
        </pc:cxnChg>
        <pc:cxnChg chg="del">
          <ac:chgData name="Tanmoy Halder" userId="dc1b16f3-33b4-45f6-adf1-fe725edc24af" providerId="ADAL" clId="{D7A70C54-30C3-425D-ADD8-0F626D86E594}" dt="2022-11-25T12:33:39.720" v="502" actId="478"/>
          <ac:cxnSpMkLst>
            <pc:docMk/>
            <pc:sldMk cId="3906271642" sldId="2147471583"/>
            <ac:cxnSpMk id="31" creationId="{C3C68DF9-8ED2-4328-AA81-92929A2E71E2}"/>
          </ac:cxnSpMkLst>
        </pc:cxnChg>
        <pc:cxnChg chg="add del mod">
          <ac:chgData name="Tanmoy Halder" userId="dc1b16f3-33b4-45f6-adf1-fe725edc24af" providerId="ADAL" clId="{D7A70C54-30C3-425D-ADD8-0F626D86E594}" dt="2022-11-28T05:46:05.560" v="1367"/>
          <ac:cxnSpMkLst>
            <pc:docMk/>
            <pc:sldMk cId="3906271642" sldId="2147471583"/>
            <ac:cxnSpMk id="32" creationId="{34796A98-2AAC-453C-BF1C-306B0C51FC35}"/>
          </ac:cxnSpMkLst>
        </pc:cxnChg>
        <pc:cxnChg chg="del">
          <ac:chgData name="Tanmoy Halder" userId="dc1b16f3-33b4-45f6-adf1-fe725edc24af" providerId="ADAL" clId="{D7A70C54-30C3-425D-ADD8-0F626D86E594}" dt="2022-11-25T12:33:39.720" v="502" actId="478"/>
          <ac:cxnSpMkLst>
            <pc:docMk/>
            <pc:sldMk cId="3906271642" sldId="2147471583"/>
            <ac:cxnSpMk id="32" creationId="{ED57CD83-849E-445C-885E-36484222DDC0}"/>
          </ac:cxnSpMkLst>
        </pc:cxnChg>
        <pc:cxnChg chg="del">
          <ac:chgData name="Tanmoy Halder" userId="dc1b16f3-33b4-45f6-adf1-fe725edc24af" providerId="ADAL" clId="{D7A70C54-30C3-425D-ADD8-0F626D86E594}" dt="2022-11-25T12:33:39.720" v="502" actId="478"/>
          <ac:cxnSpMkLst>
            <pc:docMk/>
            <pc:sldMk cId="3906271642" sldId="2147471583"/>
            <ac:cxnSpMk id="33" creationId="{5263C8FC-F3A4-4A65-A346-986B81AA5D12}"/>
          </ac:cxnSpMkLst>
        </pc:cxnChg>
        <pc:cxnChg chg="add mod">
          <ac:chgData name="Tanmoy Halder" userId="dc1b16f3-33b4-45f6-adf1-fe725edc24af" providerId="ADAL" clId="{D7A70C54-30C3-425D-ADD8-0F626D86E594}" dt="2022-11-28T05:46:12.906" v="1369" actId="1076"/>
          <ac:cxnSpMkLst>
            <pc:docMk/>
            <pc:sldMk cId="3906271642" sldId="2147471583"/>
            <ac:cxnSpMk id="33" creationId="{F98592C0-CD10-48CC-B9E6-A0D01458B77E}"/>
          </ac:cxnSpMkLst>
        </pc:cxnChg>
        <pc:cxnChg chg="add mod">
          <ac:chgData name="Tanmoy Halder" userId="dc1b16f3-33b4-45f6-adf1-fe725edc24af" providerId="ADAL" clId="{D7A70C54-30C3-425D-ADD8-0F626D86E594}" dt="2022-11-28T05:46:12.906" v="1369" actId="1076"/>
          <ac:cxnSpMkLst>
            <pc:docMk/>
            <pc:sldMk cId="3906271642" sldId="2147471583"/>
            <ac:cxnSpMk id="34" creationId="{A6F4D691-854D-467E-9ADA-BBEF4FA7E791}"/>
          </ac:cxnSpMkLst>
        </pc:cxnChg>
        <pc:cxnChg chg="del">
          <ac:chgData name="Tanmoy Halder" userId="dc1b16f3-33b4-45f6-adf1-fe725edc24af" providerId="ADAL" clId="{D7A70C54-30C3-425D-ADD8-0F626D86E594}" dt="2022-11-25T12:33:39.720" v="502" actId="478"/>
          <ac:cxnSpMkLst>
            <pc:docMk/>
            <pc:sldMk cId="3906271642" sldId="2147471583"/>
            <ac:cxnSpMk id="41" creationId="{DDFC5D24-75FE-4484-8625-897B9B6BBBF2}"/>
          </ac:cxnSpMkLst>
        </pc:cxnChg>
      </pc:sldChg>
      <pc:sldChg chg="addSp delSp modSp add mod modAnim">
        <pc:chgData name="Tanmoy Halder" userId="dc1b16f3-33b4-45f6-adf1-fe725edc24af" providerId="ADAL" clId="{D7A70C54-30C3-425D-ADD8-0F626D86E594}" dt="2022-11-30T13:02:14.668" v="3640"/>
        <pc:sldMkLst>
          <pc:docMk/>
          <pc:sldMk cId="525224910" sldId="2147471584"/>
        </pc:sldMkLst>
        <pc:spChg chg="mod">
          <ac:chgData name="Tanmoy Halder" userId="dc1b16f3-33b4-45f6-adf1-fe725edc24af" providerId="ADAL" clId="{D7A70C54-30C3-425D-ADD8-0F626D86E594}" dt="2022-11-25T13:03:42.686" v="645"/>
          <ac:spMkLst>
            <pc:docMk/>
            <pc:sldMk cId="525224910" sldId="2147471584"/>
            <ac:spMk id="5" creationId="{FEEEDE58-F159-4A3D-B00F-40C5162D5DE8}"/>
          </ac:spMkLst>
        </pc:spChg>
        <pc:spChg chg="mod">
          <ac:chgData name="Tanmoy Halder" userId="dc1b16f3-33b4-45f6-adf1-fe725edc24af" providerId="ADAL" clId="{D7A70C54-30C3-425D-ADD8-0F626D86E594}" dt="2022-11-25T13:03:42.686" v="645"/>
          <ac:spMkLst>
            <pc:docMk/>
            <pc:sldMk cId="525224910" sldId="2147471584"/>
            <ac:spMk id="6" creationId="{190EDF09-0C3E-4066-80D7-20EC5EE0521A}"/>
          </ac:spMkLst>
        </pc:spChg>
        <pc:spChg chg="mod">
          <ac:chgData name="Tanmoy Halder" userId="dc1b16f3-33b4-45f6-adf1-fe725edc24af" providerId="ADAL" clId="{D7A70C54-30C3-425D-ADD8-0F626D86E594}" dt="2022-11-25T13:03:42.686" v="645"/>
          <ac:spMkLst>
            <pc:docMk/>
            <pc:sldMk cId="525224910" sldId="2147471584"/>
            <ac:spMk id="7" creationId="{DC5A05DF-E7D7-4B8F-A442-284D40C3A594}"/>
          </ac:spMkLst>
        </pc:spChg>
        <pc:spChg chg="add mod">
          <ac:chgData name="Tanmoy Halder" userId="dc1b16f3-33b4-45f6-adf1-fe725edc24af" providerId="ADAL" clId="{D7A70C54-30C3-425D-ADD8-0F626D86E594}" dt="2022-11-28T06:37:56.212" v="1762" actId="403"/>
          <ac:spMkLst>
            <pc:docMk/>
            <pc:sldMk cId="525224910" sldId="2147471584"/>
            <ac:spMk id="9" creationId="{33C9B5A7-D342-46CD-9EF4-EFD5A1CA4B55}"/>
          </ac:spMkLst>
        </pc:spChg>
        <pc:spChg chg="add mod">
          <ac:chgData name="Tanmoy Halder" userId="dc1b16f3-33b4-45f6-adf1-fe725edc24af" providerId="ADAL" clId="{D7A70C54-30C3-425D-ADD8-0F626D86E594}" dt="2022-11-28T06:00:24.785" v="1456" actId="1037"/>
          <ac:spMkLst>
            <pc:docMk/>
            <pc:sldMk cId="525224910" sldId="2147471584"/>
            <ac:spMk id="11" creationId="{1E7BB1A2-1F13-4AD2-BC02-92CE7C084AED}"/>
          </ac:spMkLst>
        </pc:spChg>
        <pc:spChg chg="add mod">
          <ac:chgData name="Tanmoy Halder" userId="dc1b16f3-33b4-45f6-adf1-fe725edc24af" providerId="ADAL" clId="{D7A70C54-30C3-425D-ADD8-0F626D86E594}" dt="2022-11-28T06:00:24.785" v="1456" actId="1037"/>
          <ac:spMkLst>
            <pc:docMk/>
            <pc:sldMk cId="525224910" sldId="2147471584"/>
            <ac:spMk id="12" creationId="{2AF40DBA-4600-4E6F-8035-7B8452C63827}"/>
          </ac:spMkLst>
        </pc:spChg>
        <pc:spChg chg="add mod">
          <ac:chgData name="Tanmoy Halder" userId="dc1b16f3-33b4-45f6-adf1-fe725edc24af" providerId="ADAL" clId="{D7A70C54-30C3-425D-ADD8-0F626D86E594}" dt="2022-11-28T06:00:24.785" v="1456" actId="1037"/>
          <ac:spMkLst>
            <pc:docMk/>
            <pc:sldMk cId="525224910" sldId="2147471584"/>
            <ac:spMk id="13" creationId="{7D0BC997-A16E-4C9A-9282-883DF133DA77}"/>
          </ac:spMkLst>
        </pc:spChg>
        <pc:spChg chg="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15" creationId="{C1BD0227-C118-46DE-A9F1-F823871F7EEA}"/>
          </ac:spMkLst>
        </pc:spChg>
        <pc:spChg chg="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16" creationId="{C48676B0-3B84-47C4-BB5E-9EC2EB8DB9B1}"/>
          </ac:spMkLst>
        </pc:spChg>
        <pc:spChg chg="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17" creationId="{E36865E0-A1D7-4754-BED7-D2E3AA41CD20}"/>
          </ac:spMkLst>
        </pc:spChg>
        <pc:spChg chg="add mod">
          <ac:chgData name="Tanmoy Halder" userId="dc1b16f3-33b4-45f6-adf1-fe725edc24af" providerId="ADAL" clId="{D7A70C54-30C3-425D-ADD8-0F626D86E594}" dt="2022-11-28T06:38:00.143" v="1764" actId="403"/>
          <ac:spMkLst>
            <pc:docMk/>
            <pc:sldMk cId="525224910" sldId="2147471584"/>
            <ac:spMk id="19" creationId="{24E07F41-F88D-4540-8833-A0346A0DFC0A}"/>
          </ac:spMkLst>
        </pc:spChg>
        <pc:spChg chg="add 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20" creationId="{089426B4-FF49-4D88-B203-731290D3D46F}"/>
          </ac:spMkLst>
        </pc:spChg>
        <pc:spChg chg="add 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21" creationId="{24C4CD42-FB04-4D38-A19C-932C2B83668A}"/>
          </ac:spMkLst>
        </pc:spChg>
        <pc:spChg chg="add 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22" creationId="{BDFF1CC6-E516-4DC6-922A-6A2E5FA1F33E}"/>
          </ac:spMkLst>
        </pc:spChg>
        <pc:spChg chg="add mod">
          <ac:chgData name="Tanmoy Halder" userId="dc1b16f3-33b4-45f6-adf1-fe725edc24af" providerId="ADAL" clId="{D7A70C54-30C3-425D-ADD8-0F626D86E594}" dt="2022-11-28T06:11:39.716" v="1529" actId="1076"/>
          <ac:spMkLst>
            <pc:docMk/>
            <pc:sldMk cId="525224910" sldId="2147471584"/>
            <ac:spMk id="38" creationId="{902A36E2-D7A0-490E-B364-486EE4808BFD}"/>
          </ac:spMkLst>
        </pc:spChg>
        <pc:spChg chg="del mod">
          <ac:chgData name="Tanmoy Halder" userId="dc1b16f3-33b4-45f6-adf1-fe725edc24af" providerId="ADAL" clId="{D7A70C54-30C3-425D-ADD8-0F626D86E594}" dt="2022-11-28T06:10:30.952" v="1508" actId="478"/>
          <ac:spMkLst>
            <pc:docMk/>
            <pc:sldMk cId="525224910" sldId="2147471584"/>
            <ac:spMk id="65" creationId="{C21AC32A-D87E-4B34-B991-85A78016AE67}"/>
          </ac:spMkLst>
        </pc:spChg>
        <pc:spChg chg="del mod">
          <ac:chgData name="Tanmoy Halder" userId="dc1b16f3-33b4-45f6-adf1-fe725edc24af" providerId="ADAL" clId="{D7A70C54-30C3-425D-ADD8-0F626D86E594}" dt="2022-11-28T06:10:30.952" v="1508" actId="478"/>
          <ac:spMkLst>
            <pc:docMk/>
            <pc:sldMk cId="525224910" sldId="2147471584"/>
            <ac:spMk id="66" creationId="{9BAA1E34-EDFB-4FB1-AA3C-A20B65E24E1C}"/>
          </ac:spMkLst>
        </pc:spChg>
        <pc:spChg chg="mod">
          <ac:chgData name="Tanmoy Halder" userId="dc1b16f3-33b4-45f6-adf1-fe725edc24af" providerId="ADAL" clId="{D7A70C54-30C3-425D-ADD8-0F626D86E594}" dt="2022-11-28T06:11:19.418" v="1524" actId="1076"/>
          <ac:spMkLst>
            <pc:docMk/>
            <pc:sldMk cId="525224910" sldId="2147471584"/>
            <ac:spMk id="67" creationId="{BAA2CFD4-3FD5-4360-9DF1-7204695DE444}"/>
          </ac:spMkLst>
        </pc:spChg>
        <pc:spChg chg="del mod">
          <ac:chgData name="Tanmoy Halder" userId="dc1b16f3-33b4-45f6-adf1-fe725edc24af" providerId="ADAL" clId="{D7A70C54-30C3-425D-ADD8-0F626D86E594}" dt="2022-11-28T06:10:30.952" v="1508" actId="478"/>
          <ac:spMkLst>
            <pc:docMk/>
            <pc:sldMk cId="525224910" sldId="2147471584"/>
            <ac:spMk id="68" creationId="{4A59FB0F-A831-4686-8A0A-27D316A85308}"/>
          </ac:spMkLst>
        </pc:spChg>
        <pc:spChg chg="mod">
          <ac:chgData name="Tanmoy Halder" userId="dc1b16f3-33b4-45f6-adf1-fe725edc24af" providerId="ADAL" clId="{D7A70C54-30C3-425D-ADD8-0F626D86E594}" dt="2022-11-25T12:42:55.704" v="594" actId="20577"/>
          <ac:spMkLst>
            <pc:docMk/>
            <pc:sldMk cId="525224910" sldId="2147471584"/>
            <ac:spMk id="70" creationId="{82ADD787-939B-4203-B0E6-1DD886B9D578}"/>
          </ac:spMkLst>
        </pc:spChg>
        <pc:spChg chg="mod">
          <ac:chgData name="Tanmoy Halder" userId="dc1b16f3-33b4-45f6-adf1-fe725edc24af" providerId="ADAL" clId="{D7A70C54-30C3-425D-ADD8-0F626D86E594}" dt="2022-11-28T06:21:46.151" v="1620" actId="1035"/>
          <ac:spMkLst>
            <pc:docMk/>
            <pc:sldMk cId="525224910" sldId="2147471584"/>
            <ac:spMk id="81" creationId="{E10007D0-0E54-49D7-A81E-4D9414C4B0E5}"/>
          </ac:spMkLst>
        </pc:spChg>
        <pc:spChg chg="del mod">
          <ac:chgData name="Tanmoy Halder" userId="dc1b16f3-33b4-45f6-adf1-fe725edc24af" providerId="ADAL" clId="{D7A70C54-30C3-425D-ADD8-0F626D86E594}" dt="2022-11-28T06:21:24.213" v="1601" actId="478"/>
          <ac:spMkLst>
            <pc:docMk/>
            <pc:sldMk cId="525224910" sldId="2147471584"/>
            <ac:spMk id="82" creationId="{2A139782-9E3B-4677-AE80-26A9B57C774F}"/>
          </ac:spMkLst>
        </pc:spChg>
        <pc:spChg chg="mod">
          <ac:chgData name="Tanmoy Halder" userId="dc1b16f3-33b4-45f6-adf1-fe725edc24af" providerId="ADAL" clId="{D7A70C54-30C3-425D-ADD8-0F626D86E594}" dt="2022-11-28T06:21:46.151" v="1620" actId="1035"/>
          <ac:spMkLst>
            <pc:docMk/>
            <pc:sldMk cId="525224910" sldId="2147471584"/>
            <ac:spMk id="83" creationId="{0D498B6F-EDA2-475F-ADBC-0F6CCA173EA9}"/>
          </ac:spMkLst>
        </pc:spChg>
        <pc:spChg chg="mod">
          <ac:chgData name="Tanmoy Halder" userId="dc1b16f3-33b4-45f6-adf1-fe725edc24af" providerId="ADAL" clId="{D7A70C54-30C3-425D-ADD8-0F626D86E594}" dt="2022-11-28T06:21:46.151" v="1620" actId="1035"/>
          <ac:spMkLst>
            <pc:docMk/>
            <pc:sldMk cId="525224910" sldId="2147471584"/>
            <ac:spMk id="84" creationId="{5F6663DD-BB8F-44ED-A09C-F98D6E6FE30B}"/>
          </ac:spMkLst>
        </pc:spChg>
        <pc:spChg chg="mod">
          <ac:chgData name="Tanmoy Halder" userId="dc1b16f3-33b4-45f6-adf1-fe725edc24af" providerId="ADAL" clId="{D7A70C54-30C3-425D-ADD8-0F626D86E594}" dt="2022-11-28T06:21:46.151" v="1620" actId="1035"/>
          <ac:spMkLst>
            <pc:docMk/>
            <pc:sldMk cId="525224910" sldId="2147471584"/>
            <ac:spMk id="85" creationId="{E5C9C3D4-AA3B-4D60-A6B8-DF19893CA7AD}"/>
          </ac:spMkLst>
        </pc:spChg>
        <pc:spChg chg="mod">
          <ac:chgData name="Tanmoy Halder" userId="dc1b16f3-33b4-45f6-adf1-fe725edc24af" providerId="ADAL" clId="{D7A70C54-30C3-425D-ADD8-0F626D86E594}" dt="2022-11-28T06:21:46.151" v="1620" actId="1035"/>
          <ac:spMkLst>
            <pc:docMk/>
            <pc:sldMk cId="525224910" sldId="2147471584"/>
            <ac:spMk id="86" creationId="{73857725-9BB2-4E8E-9775-4742C7B33152}"/>
          </ac:spMkLst>
        </pc:spChg>
        <pc:grpChg chg="add mod">
          <ac:chgData name="Tanmoy Halder" userId="dc1b16f3-33b4-45f6-adf1-fe725edc24af" providerId="ADAL" clId="{D7A70C54-30C3-425D-ADD8-0F626D86E594}" dt="2022-11-30T13:00:36.395" v="3630" actId="164"/>
          <ac:grpSpMkLst>
            <pc:docMk/>
            <pc:sldMk cId="525224910" sldId="2147471584"/>
            <ac:grpSpMk id="2" creationId="{300ACE63-0380-4552-9F2C-728EDAA8D2E8}"/>
          </ac:grpSpMkLst>
        </pc:grpChg>
        <pc:grpChg chg="add mod">
          <ac:chgData name="Tanmoy Halder" userId="dc1b16f3-33b4-45f6-adf1-fe725edc24af" providerId="ADAL" clId="{D7A70C54-30C3-425D-ADD8-0F626D86E594}" dt="2022-11-25T13:03:42.686" v="645"/>
          <ac:grpSpMkLst>
            <pc:docMk/>
            <pc:sldMk cId="525224910" sldId="2147471584"/>
            <ac:grpSpMk id="4" creationId="{4C785A14-9843-4E78-B628-BA25165226C7}"/>
          </ac:grpSpMkLst>
        </pc:grpChg>
        <pc:grpChg chg="add mod">
          <ac:chgData name="Tanmoy Halder" userId="dc1b16f3-33b4-45f6-adf1-fe725edc24af" providerId="ADAL" clId="{D7A70C54-30C3-425D-ADD8-0F626D86E594}" dt="2022-11-28T06:00:51.936" v="1458" actId="1076"/>
          <ac:grpSpMkLst>
            <pc:docMk/>
            <pc:sldMk cId="525224910" sldId="2147471584"/>
            <ac:grpSpMk id="14" creationId="{96F70259-61FB-4F16-AEEA-302CB7AD8D26}"/>
          </ac:grpSpMkLst>
        </pc:grpChg>
        <pc:grpChg chg="add mod">
          <ac:chgData name="Tanmoy Halder" userId="dc1b16f3-33b4-45f6-adf1-fe725edc24af" providerId="ADAL" clId="{D7A70C54-30C3-425D-ADD8-0F626D86E594}" dt="2022-11-30T13:00:58.216" v="3635" actId="1076"/>
          <ac:grpSpMkLst>
            <pc:docMk/>
            <pc:sldMk cId="525224910" sldId="2147471584"/>
            <ac:grpSpMk id="23" creationId="{02F4C20C-454B-4402-BF6E-7A810DEC1FFD}"/>
          </ac:grpSpMkLst>
        </pc:grpChg>
        <pc:grpChg chg="del mod">
          <ac:chgData name="Tanmoy Halder" userId="dc1b16f3-33b4-45f6-adf1-fe725edc24af" providerId="ADAL" clId="{D7A70C54-30C3-425D-ADD8-0F626D86E594}" dt="2022-11-28T06:10:22.233" v="1507" actId="27803"/>
          <ac:grpSpMkLst>
            <pc:docMk/>
            <pc:sldMk cId="525224910" sldId="2147471584"/>
            <ac:grpSpMk id="64" creationId="{BBBF838A-E3CD-4C96-B47F-3F61237C3439}"/>
          </ac:grpSpMkLst>
        </pc:grpChg>
        <pc:grpChg chg="del mod">
          <ac:chgData name="Tanmoy Halder" userId="dc1b16f3-33b4-45f6-adf1-fe725edc24af" providerId="ADAL" clId="{D7A70C54-30C3-425D-ADD8-0F626D86E594}" dt="2022-11-28T06:21:19.894" v="1600" actId="27803"/>
          <ac:grpSpMkLst>
            <pc:docMk/>
            <pc:sldMk cId="525224910" sldId="2147471584"/>
            <ac:grpSpMk id="80" creationId="{AD8E1266-DD6B-4BF0-8537-50651B80E179}"/>
          </ac:grpSpMkLst>
        </pc:grpChg>
        <pc:picChg chg="add mod">
          <ac:chgData name="Tanmoy Halder" userId="dc1b16f3-33b4-45f6-adf1-fe725edc24af" providerId="ADAL" clId="{D7A70C54-30C3-425D-ADD8-0F626D86E594}" dt="2022-11-28T06:03:18.837" v="1486" actId="1076"/>
          <ac:picMkLst>
            <pc:docMk/>
            <pc:sldMk cId="525224910" sldId="2147471584"/>
            <ac:picMk id="3" creationId="{99D0ACCB-CBEF-42CB-A7FC-34BB6AB5B531}"/>
          </ac:picMkLst>
        </pc:picChg>
        <pc:picChg chg="add mod">
          <ac:chgData name="Tanmoy Halder" userId="dc1b16f3-33b4-45f6-adf1-fe725edc24af" providerId="ADAL" clId="{D7A70C54-30C3-425D-ADD8-0F626D86E594}" dt="2022-11-28T06:01:27.017" v="1474" actId="688"/>
          <ac:picMkLst>
            <pc:docMk/>
            <pc:sldMk cId="525224910" sldId="2147471584"/>
            <ac:picMk id="8" creationId="{A6D753C4-B63C-4362-8338-299314A879A2}"/>
          </ac:picMkLst>
        </pc:picChg>
        <pc:picChg chg="add mod">
          <ac:chgData name="Tanmoy Halder" userId="dc1b16f3-33b4-45f6-adf1-fe725edc24af" providerId="ADAL" clId="{D7A70C54-30C3-425D-ADD8-0F626D86E594}" dt="2022-11-28T06:00:51.936" v="1458" actId="1076"/>
          <ac:picMkLst>
            <pc:docMk/>
            <pc:sldMk cId="525224910" sldId="2147471584"/>
            <ac:picMk id="18" creationId="{051D4793-7D67-4291-891E-40CED024E6C1}"/>
          </ac:picMkLst>
        </pc:picChg>
        <pc:picChg chg="add mod">
          <ac:chgData name="Tanmoy Halder" userId="dc1b16f3-33b4-45f6-adf1-fe725edc24af" providerId="ADAL" clId="{D7A70C54-30C3-425D-ADD8-0F626D86E594}" dt="2022-11-28T06:16:00.330" v="1568" actId="1076"/>
          <ac:picMkLst>
            <pc:docMk/>
            <pc:sldMk cId="525224910" sldId="2147471584"/>
            <ac:picMk id="24" creationId="{20435402-F976-4774-816D-37E1E64F8C41}"/>
          </ac:picMkLst>
        </pc:picChg>
        <pc:picChg chg="add mod">
          <ac:chgData name="Tanmoy Halder" userId="dc1b16f3-33b4-45f6-adf1-fe725edc24af" providerId="ADAL" clId="{D7A70C54-30C3-425D-ADD8-0F626D86E594}" dt="2022-11-28T06:03:55.099" v="1491" actId="1076"/>
          <ac:picMkLst>
            <pc:docMk/>
            <pc:sldMk cId="525224910" sldId="2147471584"/>
            <ac:picMk id="25" creationId="{9527E4C0-C146-41C0-BC06-9C7E3E3E77B7}"/>
          </ac:picMkLst>
        </pc:picChg>
        <pc:picChg chg="add mod">
          <ac:chgData name="Tanmoy Halder" userId="dc1b16f3-33b4-45f6-adf1-fe725edc24af" providerId="ADAL" clId="{D7A70C54-30C3-425D-ADD8-0F626D86E594}" dt="2022-11-28T06:04:00.511" v="1493" actId="1076"/>
          <ac:picMkLst>
            <pc:docMk/>
            <pc:sldMk cId="525224910" sldId="2147471584"/>
            <ac:picMk id="26" creationId="{DC8752DA-587A-4CFD-AD91-C69A5BFB95FB}"/>
          </ac:picMkLst>
        </pc:picChg>
        <pc:picChg chg="add mod">
          <ac:chgData name="Tanmoy Halder" userId="dc1b16f3-33b4-45f6-adf1-fe725edc24af" providerId="ADAL" clId="{D7A70C54-30C3-425D-ADD8-0F626D86E594}" dt="2022-11-28T06:26:35.417" v="1644" actId="1076"/>
          <ac:picMkLst>
            <pc:docMk/>
            <pc:sldMk cId="525224910" sldId="2147471584"/>
            <ac:picMk id="27" creationId="{3D3CEC24-3FD7-425A-B065-4451842187D0}"/>
          </ac:picMkLst>
        </pc:picChg>
        <pc:picChg chg="add mod">
          <ac:chgData name="Tanmoy Halder" userId="dc1b16f3-33b4-45f6-adf1-fe725edc24af" providerId="ADAL" clId="{D7A70C54-30C3-425D-ADD8-0F626D86E594}" dt="2022-11-28T06:12:35.510" v="1539" actId="1076"/>
          <ac:picMkLst>
            <pc:docMk/>
            <pc:sldMk cId="525224910" sldId="2147471584"/>
            <ac:picMk id="29" creationId="{F55D6A83-0702-442B-B0A6-DBCAA0F1D3C8}"/>
          </ac:picMkLst>
        </pc:picChg>
        <pc:picChg chg="add del mod">
          <ac:chgData name="Tanmoy Halder" userId="dc1b16f3-33b4-45f6-adf1-fe725edc24af" providerId="ADAL" clId="{D7A70C54-30C3-425D-ADD8-0F626D86E594}" dt="2022-11-28T06:10:22.233" v="1507" actId="27803"/>
          <ac:picMkLst>
            <pc:docMk/>
            <pc:sldMk cId="525224910" sldId="2147471584"/>
            <ac:picMk id="31" creationId="{FAAE1159-C6DC-4460-8108-1C3B3E5A7C60}"/>
          </ac:picMkLst>
        </pc:picChg>
        <pc:picChg chg="add mod">
          <ac:chgData name="Tanmoy Halder" userId="dc1b16f3-33b4-45f6-adf1-fe725edc24af" providerId="ADAL" clId="{D7A70C54-30C3-425D-ADD8-0F626D86E594}" dt="2022-11-28T06:26:43.344" v="1648" actId="1076"/>
          <ac:picMkLst>
            <pc:docMk/>
            <pc:sldMk cId="525224910" sldId="2147471584"/>
            <ac:picMk id="39" creationId="{5BE24E24-808A-4183-8EFE-F987A42ABE10}"/>
          </ac:picMkLst>
        </pc:picChg>
        <pc:picChg chg="add mod">
          <ac:chgData name="Tanmoy Halder" userId="dc1b16f3-33b4-45f6-adf1-fe725edc24af" providerId="ADAL" clId="{D7A70C54-30C3-425D-ADD8-0F626D86E594}" dt="2022-11-28T06:12:16.159" v="1534" actId="1076"/>
          <ac:picMkLst>
            <pc:docMk/>
            <pc:sldMk cId="525224910" sldId="2147471584"/>
            <ac:picMk id="40" creationId="{7043B51F-9BFE-4D02-9B7F-D82659713075}"/>
          </ac:picMkLst>
        </pc:picChg>
        <pc:picChg chg="add mod">
          <ac:chgData name="Tanmoy Halder" userId="dc1b16f3-33b4-45f6-adf1-fe725edc24af" providerId="ADAL" clId="{D7A70C54-30C3-425D-ADD8-0F626D86E594}" dt="2022-11-28T06:12:13.157" v="1533" actId="1076"/>
          <ac:picMkLst>
            <pc:docMk/>
            <pc:sldMk cId="525224910" sldId="2147471584"/>
            <ac:picMk id="41" creationId="{EC3FF05B-F91A-49C0-BF26-B76A80B3EE3D}"/>
          </ac:picMkLst>
        </pc:picChg>
        <pc:picChg chg="add mod">
          <ac:chgData name="Tanmoy Halder" userId="dc1b16f3-33b4-45f6-adf1-fe725edc24af" providerId="ADAL" clId="{D7A70C54-30C3-425D-ADD8-0F626D86E594}" dt="2022-11-28T06:37:34.662" v="1752" actId="1076"/>
          <ac:picMkLst>
            <pc:docMk/>
            <pc:sldMk cId="525224910" sldId="2147471584"/>
            <ac:picMk id="46" creationId="{E2532D04-F946-4A32-ABB0-FD066C4E7757}"/>
          </ac:picMkLst>
        </pc:picChg>
        <pc:picChg chg="add mod">
          <ac:chgData name="Tanmoy Halder" userId="dc1b16f3-33b4-45f6-adf1-fe725edc24af" providerId="ADAL" clId="{D7A70C54-30C3-425D-ADD8-0F626D86E594}" dt="2022-11-28T06:15:48.089" v="1565" actId="1076"/>
          <ac:picMkLst>
            <pc:docMk/>
            <pc:sldMk cId="525224910" sldId="2147471584"/>
            <ac:picMk id="47" creationId="{A61451C6-CC85-4A78-AAF7-BE0EF33D04B3}"/>
          </ac:picMkLst>
        </pc:picChg>
        <pc:picChg chg="add mod">
          <ac:chgData name="Tanmoy Halder" userId="dc1b16f3-33b4-45f6-adf1-fe725edc24af" providerId="ADAL" clId="{D7A70C54-30C3-425D-ADD8-0F626D86E594}" dt="2022-11-30T13:00:36.395" v="3630" actId="164"/>
          <ac:picMkLst>
            <pc:docMk/>
            <pc:sldMk cId="525224910" sldId="2147471584"/>
            <ac:picMk id="48" creationId="{0BA9C2FE-E7F8-4230-83F1-FD93CA38F26B}"/>
          </ac:picMkLst>
        </pc:picChg>
        <pc:picChg chg="add mod">
          <ac:chgData name="Tanmoy Halder" userId="dc1b16f3-33b4-45f6-adf1-fe725edc24af" providerId="ADAL" clId="{D7A70C54-30C3-425D-ADD8-0F626D86E594}" dt="2022-11-30T13:00:36.395" v="3630" actId="164"/>
          <ac:picMkLst>
            <pc:docMk/>
            <pc:sldMk cId="525224910" sldId="2147471584"/>
            <ac:picMk id="49" creationId="{D4F49941-15CF-489D-8EB5-D1BB1222380E}"/>
          </ac:picMkLst>
        </pc:picChg>
        <pc:picChg chg="add mod">
          <ac:chgData name="Tanmoy Halder" userId="dc1b16f3-33b4-45f6-adf1-fe725edc24af" providerId="ADAL" clId="{D7A70C54-30C3-425D-ADD8-0F626D86E594}" dt="2022-11-28T06:37:43.553" v="1758" actId="1076"/>
          <ac:picMkLst>
            <pc:docMk/>
            <pc:sldMk cId="525224910" sldId="2147471584"/>
            <ac:picMk id="63" creationId="{276EAF93-C834-440B-BCF8-0EC014CFDD48}"/>
          </ac:picMkLst>
        </pc:picChg>
        <pc:picChg chg="add mod">
          <ac:chgData name="Tanmoy Halder" userId="dc1b16f3-33b4-45f6-adf1-fe725edc24af" providerId="ADAL" clId="{D7A70C54-30C3-425D-ADD8-0F626D86E594}" dt="2022-11-30T13:00:53.545" v="3634" actId="164"/>
          <ac:picMkLst>
            <pc:docMk/>
            <pc:sldMk cId="525224910" sldId="2147471584"/>
            <ac:picMk id="71" creationId="{8B5C99FF-AF30-4D20-8261-33E4170C9A4C}"/>
          </ac:picMkLst>
        </pc:picChg>
        <pc:picChg chg="add mod">
          <ac:chgData name="Tanmoy Halder" userId="dc1b16f3-33b4-45f6-adf1-fe725edc24af" providerId="ADAL" clId="{D7A70C54-30C3-425D-ADD8-0F626D86E594}" dt="2022-11-30T13:00:53.545" v="3634" actId="164"/>
          <ac:picMkLst>
            <pc:docMk/>
            <pc:sldMk cId="525224910" sldId="2147471584"/>
            <ac:picMk id="73" creationId="{34EA9DBD-FB6C-40BC-BCEF-CAD09FC4761E}"/>
          </ac:picMkLst>
        </pc:picChg>
        <pc:picChg chg="add mod">
          <ac:chgData name="Tanmoy Halder" userId="dc1b16f3-33b4-45f6-adf1-fe725edc24af" providerId="ADAL" clId="{D7A70C54-30C3-425D-ADD8-0F626D86E594}" dt="2022-11-28T06:18:03.103" v="1577" actId="207"/>
          <ac:picMkLst>
            <pc:docMk/>
            <pc:sldMk cId="525224910" sldId="2147471584"/>
            <ac:picMk id="75" creationId="{77E9F095-101B-48F5-91A7-B348A92A8F87}"/>
          </ac:picMkLst>
        </pc:picChg>
        <pc:picChg chg="add del mod">
          <ac:chgData name="Tanmoy Halder" userId="dc1b16f3-33b4-45f6-adf1-fe725edc24af" providerId="ADAL" clId="{D7A70C54-30C3-425D-ADD8-0F626D86E594}" dt="2022-11-28T06:21:19.894" v="1600" actId="27803"/>
          <ac:picMkLst>
            <pc:docMk/>
            <pc:sldMk cId="525224910" sldId="2147471584"/>
            <ac:picMk id="77" creationId="{C123B773-034D-4435-9B70-2D9073EDC896}"/>
          </ac:picMkLst>
        </pc:picChg>
        <pc:picChg chg="add mod">
          <ac:chgData name="Tanmoy Halder" userId="dc1b16f3-33b4-45f6-adf1-fe725edc24af" providerId="ADAL" clId="{D7A70C54-30C3-425D-ADD8-0F626D86E594}" dt="2022-11-28T06:21:46.151" v="1620" actId="1035"/>
          <ac:picMkLst>
            <pc:docMk/>
            <pc:sldMk cId="525224910" sldId="2147471584"/>
            <ac:picMk id="79" creationId="{7BB2621D-178D-466E-A839-D0C0BBA04798}"/>
          </ac:picMkLst>
        </pc:picChg>
        <pc:picChg chg="add mod">
          <ac:chgData name="Tanmoy Halder" userId="dc1b16f3-33b4-45f6-adf1-fe725edc24af" providerId="ADAL" clId="{D7A70C54-30C3-425D-ADD8-0F626D86E594}" dt="2022-11-28T06:37:37.165" v="1754" actId="1076"/>
          <ac:picMkLst>
            <pc:docMk/>
            <pc:sldMk cId="525224910" sldId="2147471584"/>
            <ac:picMk id="88" creationId="{AE33AD8B-84E1-4C7E-8691-E4425737D043}"/>
          </ac:picMkLst>
        </pc:picChg>
        <pc:picChg chg="add mod">
          <ac:chgData name="Tanmoy Halder" userId="dc1b16f3-33b4-45f6-adf1-fe725edc24af" providerId="ADAL" clId="{D7A70C54-30C3-425D-ADD8-0F626D86E594}" dt="2022-11-28T06:26:37.172" v="1645" actId="1076"/>
          <ac:picMkLst>
            <pc:docMk/>
            <pc:sldMk cId="525224910" sldId="2147471584"/>
            <ac:picMk id="90" creationId="{81E51282-BF22-4B6E-8062-EDBFABFAFD87}"/>
          </ac:picMkLst>
        </pc:picChg>
        <pc:picChg chg="add mod">
          <ac:chgData name="Tanmoy Halder" userId="dc1b16f3-33b4-45f6-adf1-fe725edc24af" providerId="ADAL" clId="{D7A70C54-30C3-425D-ADD8-0F626D86E594}" dt="2022-11-28T06:37:45.177" v="1759" actId="1076"/>
          <ac:picMkLst>
            <pc:docMk/>
            <pc:sldMk cId="525224910" sldId="2147471584"/>
            <ac:picMk id="91" creationId="{BB562B44-028D-4C78-8878-A3B81248A437}"/>
          </ac:picMkLst>
        </pc:picChg>
        <pc:picChg chg="add mod">
          <ac:chgData name="Tanmoy Halder" userId="dc1b16f3-33b4-45f6-adf1-fe725edc24af" providerId="ADAL" clId="{D7A70C54-30C3-425D-ADD8-0F626D86E594}" dt="2022-11-28T06:26:44.929" v="1649" actId="1076"/>
          <ac:picMkLst>
            <pc:docMk/>
            <pc:sldMk cId="525224910" sldId="2147471584"/>
            <ac:picMk id="92" creationId="{E044046F-37F8-4981-9224-9F7B8C7CA981}"/>
          </ac:picMkLst>
        </pc:picChg>
        <pc:picChg chg="add mod">
          <ac:chgData name="Tanmoy Halder" userId="dc1b16f3-33b4-45f6-adf1-fe725edc24af" providerId="ADAL" clId="{D7A70C54-30C3-425D-ADD8-0F626D86E594}" dt="2022-11-28T06:37:38.930" v="1755" actId="1076"/>
          <ac:picMkLst>
            <pc:docMk/>
            <pc:sldMk cId="525224910" sldId="2147471584"/>
            <ac:picMk id="93" creationId="{891F9C8F-03C0-4772-BEE5-0800592B24A2}"/>
          </ac:picMkLst>
        </pc:picChg>
        <pc:picChg chg="add mod">
          <ac:chgData name="Tanmoy Halder" userId="dc1b16f3-33b4-45f6-adf1-fe725edc24af" providerId="ADAL" clId="{D7A70C54-30C3-425D-ADD8-0F626D86E594}" dt="2022-11-28T06:37:48.248" v="1760" actId="1076"/>
          <ac:picMkLst>
            <pc:docMk/>
            <pc:sldMk cId="525224910" sldId="2147471584"/>
            <ac:picMk id="94" creationId="{E2A8C419-4F9C-4B07-A040-17E32E35369D}"/>
          </ac:picMkLst>
        </pc:picChg>
        <pc:cxnChg chg="mod">
          <ac:chgData name="Tanmoy Halder" userId="dc1b16f3-33b4-45f6-adf1-fe725edc24af" providerId="ADAL" clId="{D7A70C54-30C3-425D-ADD8-0F626D86E594}" dt="2022-11-28T06:19:59.681" v="1586" actId="1076"/>
          <ac:cxnSpMkLst>
            <pc:docMk/>
            <pc:sldMk cId="525224910" sldId="2147471584"/>
            <ac:cxnSpMk id="10" creationId="{036AC2C6-C5B6-4F16-8C80-D300B427D672}"/>
          </ac:cxnSpMkLst>
        </pc:cxnChg>
      </pc:sldChg>
      <pc:sldChg chg="addSp delSp modSp add mod">
        <pc:chgData name="Tanmoy Halder" userId="dc1b16f3-33b4-45f6-adf1-fe725edc24af" providerId="ADAL" clId="{D7A70C54-30C3-425D-ADD8-0F626D86E594}" dt="2022-11-30T10:01:32.108" v="2802" actId="1076"/>
        <pc:sldMkLst>
          <pc:docMk/>
          <pc:sldMk cId="2291027892" sldId="2147471585"/>
        </pc:sldMkLst>
        <pc:spChg chg="add mod">
          <ac:chgData name="Tanmoy Halder" userId="dc1b16f3-33b4-45f6-adf1-fe725edc24af" providerId="ADAL" clId="{D7A70C54-30C3-425D-ADD8-0F626D86E594}" dt="2022-11-29T09:28:55.559" v="2799" actId="404"/>
          <ac:spMkLst>
            <pc:docMk/>
            <pc:sldMk cId="2291027892" sldId="2147471585"/>
            <ac:spMk id="2" creationId="{ABE8B50B-4DA7-435A-8E2B-C40AC5344B15}"/>
          </ac:spMkLst>
        </pc:spChg>
        <pc:spChg chg="mod">
          <ac:chgData name="Tanmoy Halder" userId="dc1b16f3-33b4-45f6-adf1-fe725edc24af" providerId="ADAL" clId="{D7A70C54-30C3-425D-ADD8-0F626D86E594}" dt="2022-11-25T13:03:44.117" v="646"/>
          <ac:spMkLst>
            <pc:docMk/>
            <pc:sldMk cId="2291027892" sldId="2147471585"/>
            <ac:spMk id="5" creationId="{DC2824BD-B0FE-43E0-8ECF-0A33D38BA9CC}"/>
          </ac:spMkLst>
        </pc:spChg>
        <pc:spChg chg="mod">
          <ac:chgData name="Tanmoy Halder" userId="dc1b16f3-33b4-45f6-adf1-fe725edc24af" providerId="ADAL" clId="{D7A70C54-30C3-425D-ADD8-0F626D86E594}" dt="2022-11-25T13:03:44.117" v="646"/>
          <ac:spMkLst>
            <pc:docMk/>
            <pc:sldMk cId="2291027892" sldId="2147471585"/>
            <ac:spMk id="6" creationId="{79246D73-7456-455D-9416-0A7F742D7C9A}"/>
          </ac:spMkLst>
        </pc:spChg>
        <pc:spChg chg="mod">
          <ac:chgData name="Tanmoy Halder" userId="dc1b16f3-33b4-45f6-adf1-fe725edc24af" providerId="ADAL" clId="{D7A70C54-30C3-425D-ADD8-0F626D86E594}" dt="2022-11-25T13:03:44.117" v="646"/>
          <ac:spMkLst>
            <pc:docMk/>
            <pc:sldMk cId="2291027892" sldId="2147471585"/>
            <ac:spMk id="7" creationId="{D558AA66-9FBF-4BF5-8F8C-2A45FA13DEEE}"/>
          </ac:spMkLst>
        </pc:spChg>
        <pc:spChg chg="add mod">
          <ac:chgData name="Tanmoy Halder" userId="dc1b16f3-33b4-45f6-adf1-fe725edc24af" providerId="ADAL" clId="{D7A70C54-30C3-425D-ADD8-0F626D86E594}" dt="2022-11-28T07:04:43.704" v="2326" actId="1076"/>
          <ac:spMkLst>
            <pc:docMk/>
            <pc:sldMk cId="2291027892" sldId="2147471585"/>
            <ac:spMk id="8" creationId="{232BE856-C391-4299-9DFC-3AF191AD5765}"/>
          </ac:spMkLst>
        </pc:spChg>
        <pc:spChg chg="add mod">
          <ac:chgData name="Tanmoy Halder" userId="dc1b16f3-33b4-45f6-adf1-fe725edc24af" providerId="ADAL" clId="{D7A70C54-30C3-425D-ADD8-0F626D86E594}" dt="2022-11-28T13:45:44.403" v="2754" actId="20577"/>
          <ac:spMkLst>
            <pc:docMk/>
            <pc:sldMk cId="2291027892" sldId="2147471585"/>
            <ac:spMk id="15" creationId="{31A1ADDD-F453-4983-9A73-64D39D04A741}"/>
          </ac:spMkLst>
        </pc:spChg>
        <pc:spChg chg="add mod">
          <ac:chgData name="Tanmoy Halder" userId="dc1b16f3-33b4-45f6-adf1-fe725edc24af" providerId="ADAL" clId="{D7A70C54-30C3-425D-ADD8-0F626D86E594}" dt="2022-11-28T06:44:49.557" v="1836" actId="164"/>
          <ac:spMkLst>
            <pc:docMk/>
            <pc:sldMk cId="2291027892" sldId="2147471585"/>
            <ac:spMk id="20" creationId="{99FE0CEA-1039-4B1F-970B-06FBC4140CC1}"/>
          </ac:spMkLst>
        </pc:spChg>
        <pc:spChg chg="add mod">
          <ac:chgData name="Tanmoy Halder" userId="dc1b16f3-33b4-45f6-adf1-fe725edc24af" providerId="ADAL" clId="{D7A70C54-30C3-425D-ADD8-0F626D86E594}" dt="2022-11-28T06:44:49.557" v="1836" actId="164"/>
          <ac:spMkLst>
            <pc:docMk/>
            <pc:sldMk cId="2291027892" sldId="2147471585"/>
            <ac:spMk id="22" creationId="{6E1CB9AA-BA85-43C9-B30F-BE4CADBA0165}"/>
          </ac:spMkLst>
        </pc:spChg>
        <pc:spChg chg="add mod">
          <ac:chgData name="Tanmoy Halder" userId="dc1b16f3-33b4-45f6-adf1-fe725edc24af" providerId="ADAL" clId="{D7A70C54-30C3-425D-ADD8-0F626D86E594}" dt="2022-11-28T06:44:49.557" v="1836" actId="164"/>
          <ac:spMkLst>
            <pc:docMk/>
            <pc:sldMk cId="2291027892" sldId="2147471585"/>
            <ac:spMk id="23" creationId="{BA0E22CB-16DC-48A8-A8DB-BDBD44A23C5A}"/>
          </ac:spMkLst>
        </pc:spChg>
        <pc:spChg chg="add mod">
          <ac:chgData name="Tanmoy Halder" userId="dc1b16f3-33b4-45f6-adf1-fe725edc24af" providerId="ADAL" clId="{D7A70C54-30C3-425D-ADD8-0F626D86E594}" dt="2022-11-28T06:44:49.557" v="1836" actId="164"/>
          <ac:spMkLst>
            <pc:docMk/>
            <pc:sldMk cId="2291027892" sldId="2147471585"/>
            <ac:spMk id="24" creationId="{0C6A4698-7DE6-4FCC-AC5D-89EA97717739}"/>
          </ac:spMkLst>
        </pc:spChg>
        <pc:spChg chg="add mod">
          <ac:chgData name="Tanmoy Halder" userId="dc1b16f3-33b4-45f6-adf1-fe725edc24af" providerId="ADAL" clId="{D7A70C54-30C3-425D-ADD8-0F626D86E594}" dt="2022-11-28T06:44:49.557" v="1836" actId="164"/>
          <ac:spMkLst>
            <pc:docMk/>
            <pc:sldMk cId="2291027892" sldId="2147471585"/>
            <ac:spMk id="26" creationId="{CD15C4BC-AAF8-40FA-8117-B8E7BE9635A7}"/>
          </ac:spMkLst>
        </pc:spChg>
        <pc:spChg chg="add mod">
          <ac:chgData name="Tanmoy Halder" userId="dc1b16f3-33b4-45f6-adf1-fe725edc24af" providerId="ADAL" clId="{D7A70C54-30C3-425D-ADD8-0F626D86E594}" dt="2022-11-28T13:43:23.508" v="2672" actId="20577"/>
          <ac:spMkLst>
            <pc:docMk/>
            <pc:sldMk cId="2291027892" sldId="2147471585"/>
            <ac:spMk id="27" creationId="{95A11892-16B0-4094-85B5-CDBD1E8F7738}"/>
          </ac:spMkLst>
        </pc:spChg>
        <pc:spChg chg="add mod">
          <ac:chgData name="Tanmoy Halder" userId="dc1b16f3-33b4-45f6-adf1-fe725edc24af" providerId="ADAL" clId="{D7A70C54-30C3-425D-ADD8-0F626D86E594}" dt="2022-11-28T07:04:43.704" v="2326" actId="1076"/>
          <ac:spMkLst>
            <pc:docMk/>
            <pc:sldMk cId="2291027892" sldId="2147471585"/>
            <ac:spMk id="28" creationId="{D79BC56D-494F-4968-A363-00CCF07DD1EC}"/>
          </ac:spMkLst>
        </pc:spChg>
        <pc:spChg chg="add mod">
          <ac:chgData name="Tanmoy Halder" userId="dc1b16f3-33b4-45f6-adf1-fe725edc24af" providerId="ADAL" clId="{D7A70C54-30C3-425D-ADD8-0F626D86E594}" dt="2022-11-28T07:04:43.704" v="2326" actId="1076"/>
          <ac:spMkLst>
            <pc:docMk/>
            <pc:sldMk cId="2291027892" sldId="2147471585"/>
            <ac:spMk id="29" creationId="{39132B14-666E-4CDA-966F-4C2B686708E8}"/>
          </ac:spMkLst>
        </pc:spChg>
        <pc:spChg chg="add mod">
          <ac:chgData name="Tanmoy Halder" userId="dc1b16f3-33b4-45f6-adf1-fe725edc24af" providerId="ADAL" clId="{D7A70C54-30C3-425D-ADD8-0F626D86E594}" dt="2022-11-28T07:04:43.704" v="2326" actId="1076"/>
          <ac:spMkLst>
            <pc:docMk/>
            <pc:sldMk cId="2291027892" sldId="2147471585"/>
            <ac:spMk id="30" creationId="{49324B6F-DEB0-416D-AE19-3C23A36CC2AC}"/>
          </ac:spMkLst>
        </pc:spChg>
        <pc:spChg chg="add mod">
          <ac:chgData name="Tanmoy Halder" userId="dc1b16f3-33b4-45f6-adf1-fe725edc24af" providerId="ADAL" clId="{D7A70C54-30C3-425D-ADD8-0F626D86E594}" dt="2022-11-28T07:05:52.881" v="2337" actId="14100"/>
          <ac:spMkLst>
            <pc:docMk/>
            <pc:sldMk cId="2291027892" sldId="2147471585"/>
            <ac:spMk id="31" creationId="{42160AD4-0BD6-4076-99ED-E406DF0A6643}"/>
          </ac:spMkLst>
        </pc:spChg>
        <pc:spChg chg="add mod">
          <ac:chgData name="Tanmoy Halder" userId="dc1b16f3-33b4-45f6-adf1-fe725edc24af" providerId="ADAL" clId="{D7A70C54-30C3-425D-ADD8-0F626D86E594}" dt="2022-11-28T07:05:38.953" v="2334" actId="1076"/>
          <ac:spMkLst>
            <pc:docMk/>
            <pc:sldMk cId="2291027892" sldId="2147471585"/>
            <ac:spMk id="32" creationId="{7E2062E3-ACAB-49C5-8B09-67267D85658E}"/>
          </ac:spMkLst>
        </pc:spChg>
        <pc:spChg chg="add mod">
          <ac:chgData name="Tanmoy Halder" userId="dc1b16f3-33b4-45f6-adf1-fe725edc24af" providerId="ADAL" clId="{D7A70C54-30C3-425D-ADD8-0F626D86E594}" dt="2022-11-28T07:06:15.089" v="2341" actId="208"/>
          <ac:spMkLst>
            <pc:docMk/>
            <pc:sldMk cId="2291027892" sldId="2147471585"/>
            <ac:spMk id="33" creationId="{0705F161-96FE-4A1D-AA5F-BCB1A4D4ADFD}"/>
          </ac:spMkLst>
        </pc:spChg>
        <pc:spChg chg="add mod">
          <ac:chgData name="Tanmoy Halder" userId="dc1b16f3-33b4-45f6-adf1-fe725edc24af" providerId="ADAL" clId="{D7A70C54-30C3-425D-ADD8-0F626D86E594}" dt="2022-11-28T07:06:30.393" v="2350" actId="20577"/>
          <ac:spMkLst>
            <pc:docMk/>
            <pc:sldMk cId="2291027892" sldId="2147471585"/>
            <ac:spMk id="35" creationId="{775EB2B9-9F93-470B-B4D6-588BCDFE3CBE}"/>
          </ac:spMkLst>
        </pc:spChg>
        <pc:spChg chg="add mod">
          <ac:chgData name="Tanmoy Halder" userId="dc1b16f3-33b4-45f6-adf1-fe725edc24af" providerId="ADAL" clId="{D7A70C54-30C3-425D-ADD8-0F626D86E594}" dt="2022-11-28T13:46:59.280" v="2761" actId="14100"/>
          <ac:spMkLst>
            <pc:docMk/>
            <pc:sldMk cId="2291027892" sldId="2147471585"/>
            <ac:spMk id="39" creationId="{4C38E65E-D4F1-4366-BDC9-F5945471E70A}"/>
          </ac:spMkLst>
        </pc:spChg>
        <pc:spChg chg="add mod">
          <ac:chgData name="Tanmoy Halder" userId="dc1b16f3-33b4-45f6-adf1-fe725edc24af" providerId="ADAL" clId="{D7A70C54-30C3-425D-ADD8-0F626D86E594}" dt="2022-11-28T07:18:19.751" v="2590" actId="1076"/>
          <ac:spMkLst>
            <pc:docMk/>
            <pc:sldMk cId="2291027892" sldId="2147471585"/>
            <ac:spMk id="40" creationId="{6575C1AD-1A19-482E-BB9A-244BDDBA9AAD}"/>
          </ac:spMkLst>
        </pc:spChg>
        <pc:spChg chg="add mod">
          <ac:chgData name="Tanmoy Halder" userId="dc1b16f3-33b4-45f6-adf1-fe725edc24af" providerId="ADAL" clId="{D7A70C54-30C3-425D-ADD8-0F626D86E594}" dt="2022-11-28T07:18:25.202" v="2591" actId="1076"/>
          <ac:spMkLst>
            <pc:docMk/>
            <pc:sldMk cId="2291027892" sldId="2147471585"/>
            <ac:spMk id="41" creationId="{82ACC5F9-89BE-4069-8BB5-C5D46CCF5BB1}"/>
          </ac:spMkLst>
        </pc:spChg>
        <pc:spChg chg="add mod">
          <ac:chgData name="Tanmoy Halder" userId="dc1b16f3-33b4-45f6-adf1-fe725edc24af" providerId="ADAL" clId="{D7A70C54-30C3-425D-ADD8-0F626D86E594}" dt="2022-11-28T07:18:29.375" v="2592" actId="1076"/>
          <ac:spMkLst>
            <pc:docMk/>
            <pc:sldMk cId="2291027892" sldId="2147471585"/>
            <ac:spMk id="42" creationId="{6E6F9B28-409B-4D64-BEFA-14979208D729}"/>
          </ac:spMkLst>
        </pc:spChg>
        <pc:spChg chg="add del mod">
          <ac:chgData name="Tanmoy Halder" userId="dc1b16f3-33b4-45f6-adf1-fe725edc24af" providerId="ADAL" clId="{D7A70C54-30C3-425D-ADD8-0F626D86E594}" dt="2022-11-28T07:12:26.279" v="2402"/>
          <ac:spMkLst>
            <pc:docMk/>
            <pc:sldMk cId="2291027892" sldId="2147471585"/>
            <ac:spMk id="43" creationId="{1E24E6EC-84E6-4A5D-B58F-703B379BD97F}"/>
          </ac:spMkLst>
        </pc:spChg>
        <pc:spChg chg="add mod">
          <ac:chgData name="Tanmoy Halder" userId="dc1b16f3-33b4-45f6-adf1-fe725edc24af" providerId="ADAL" clId="{D7A70C54-30C3-425D-ADD8-0F626D86E594}" dt="2022-11-28T07:18:00.446" v="2589" actId="20577"/>
          <ac:spMkLst>
            <pc:docMk/>
            <pc:sldMk cId="2291027892" sldId="2147471585"/>
            <ac:spMk id="44" creationId="{71593EAB-6F6B-41DE-891E-E3C2F10AFF60}"/>
          </ac:spMkLst>
        </pc:spChg>
        <pc:spChg chg="mod">
          <ac:chgData name="Tanmoy Halder" userId="dc1b16f3-33b4-45f6-adf1-fe725edc24af" providerId="ADAL" clId="{D7A70C54-30C3-425D-ADD8-0F626D86E594}" dt="2022-11-30T10:01:32.108" v="2802" actId="1076"/>
          <ac:spMkLst>
            <pc:docMk/>
            <pc:sldMk cId="2291027892" sldId="2147471585"/>
            <ac:spMk id="70" creationId="{82ADD787-939B-4203-B0E6-1DD886B9D578}"/>
          </ac:spMkLst>
        </pc:spChg>
        <pc:grpChg chg="add mod">
          <ac:chgData name="Tanmoy Halder" userId="dc1b16f3-33b4-45f6-adf1-fe725edc24af" providerId="ADAL" clId="{D7A70C54-30C3-425D-ADD8-0F626D86E594}" dt="2022-11-25T13:03:44.117" v="646"/>
          <ac:grpSpMkLst>
            <pc:docMk/>
            <pc:sldMk cId="2291027892" sldId="2147471585"/>
            <ac:grpSpMk id="4" creationId="{6806B830-C647-48F7-B33F-7EEB160F6615}"/>
          </ac:grpSpMkLst>
        </pc:grpChg>
        <pc:grpChg chg="add mod">
          <ac:chgData name="Tanmoy Halder" userId="dc1b16f3-33b4-45f6-adf1-fe725edc24af" providerId="ADAL" clId="{D7A70C54-30C3-425D-ADD8-0F626D86E594}" dt="2022-11-28T07:04:43.704" v="2326" actId="1076"/>
          <ac:grpSpMkLst>
            <pc:docMk/>
            <pc:sldMk cId="2291027892" sldId="2147471585"/>
            <ac:grpSpMk id="14" creationId="{3E3CDF7A-B143-47AA-8FA2-ACD8F16580CE}"/>
          </ac:grpSpMkLst>
        </pc:grpChg>
        <pc:grpChg chg="add mod">
          <ac:chgData name="Tanmoy Halder" userId="dc1b16f3-33b4-45f6-adf1-fe725edc24af" providerId="ADAL" clId="{D7A70C54-30C3-425D-ADD8-0F626D86E594}" dt="2022-11-28T07:04:43.704" v="2326" actId="1076"/>
          <ac:grpSpMkLst>
            <pc:docMk/>
            <pc:sldMk cId="2291027892" sldId="2147471585"/>
            <ac:grpSpMk id="25" creationId="{F29341EA-871C-4461-B306-C6203B3BCF3F}"/>
          </ac:grpSpMkLst>
        </pc:grpChg>
        <pc:picChg chg="add mod">
          <ac:chgData name="Tanmoy Halder" userId="dc1b16f3-33b4-45f6-adf1-fe725edc24af" providerId="ADAL" clId="{D7A70C54-30C3-425D-ADD8-0F626D86E594}" dt="2022-11-28T06:39:34.595" v="1778" actId="208"/>
          <ac:picMkLst>
            <pc:docMk/>
            <pc:sldMk cId="2291027892" sldId="2147471585"/>
            <ac:picMk id="11" creationId="{DE422666-3979-4F02-85B9-D9AFED9C5B80}"/>
          </ac:picMkLst>
        </pc:picChg>
        <pc:picChg chg="add mod">
          <ac:chgData name="Tanmoy Halder" userId="dc1b16f3-33b4-45f6-adf1-fe725edc24af" providerId="ADAL" clId="{D7A70C54-30C3-425D-ADD8-0F626D86E594}" dt="2022-11-28T06:39:34.595" v="1778" actId="208"/>
          <ac:picMkLst>
            <pc:docMk/>
            <pc:sldMk cId="2291027892" sldId="2147471585"/>
            <ac:picMk id="13" creationId="{F745E995-4E07-4A5A-A170-04BB5CF1E020}"/>
          </ac:picMkLst>
        </pc:picChg>
        <pc:picChg chg="add del mod">
          <ac:chgData name="Tanmoy Halder" userId="dc1b16f3-33b4-45f6-adf1-fe725edc24af" providerId="ADAL" clId="{D7A70C54-30C3-425D-ADD8-0F626D86E594}" dt="2022-11-28T06:35:16.420" v="1743" actId="478"/>
          <ac:picMkLst>
            <pc:docMk/>
            <pc:sldMk cId="2291027892" sldId="2147471585"/>
            <ac:picMk id="16" creationId="{597237F6-E63C-4BA2-B092-F75AAE444169}"/>
          </ac:picMkLst>
        </pc:picChg>
        <pc:picChg chg="add mod">
          <ac:chgData name="Tanmoy Halder" userId="dc1b16f3-33b4-45f6-adf1-fe725edc24af" providerId="ADAL" clId="{D7A70C54-30C3-425D-ADD8-0F626D86E594}" dt="2022-11-28T07:04:43.704" v="2326" actId="1076"/>
          <ac:picMkLst>
            <pc:docMk/>
            <pc:sldMk cId="2291027892" sldId="2147471585"/>
            <ac:picMk id="17" creationId="{966D046F-121E-4C16-97F1-62DFD43393F8}"/>
          </ac:picMkLst>
        </pc:picChg>
        <pc:picChg chg="add del mod">
          <ac:chgData name="Tanmoy Halder" userId="dc1b16f3-33b4-45f6-adf1-fe725edc24af" providerId="ADAL" clId="{D7A70C54-30C3-425D-ADD8-0F626D86E594}" dt="2022-11-28T06:37:18.179" v="1746" actId="21"/>
          <ac:picMkLst>
            <pc:docMk/>
            <pc:sldMk cId="2291027892" sldId="2147471585"/>
            <ac:picMk id="19" creationId="{2E4E02C9-C77C-4559-A760-13129250D3F4}"/>
          </ac:picMkLst>
        </pc:picChg>
        <pc:picChg chg="add mod">
          <ac:chgData name="Tanmoy Halder" userId="dc1b16f3-33b4-45f6-adf1-fe725edc24af" providerId="ADAL" clId="{D7A70C54-30C3-425D-ADD8-0F626D86E594}" dt="2022-11-28T07:04:43.704" v="2326" actId="1076"/>
          <ac:picMkLst>
            <pc:docMk/>
            <pc:sldMk cId="2291027892" sldId="2147471585"/>
            <ac:picMk id="21" creationId="{E1D29EEB-F331-4D2A-8FBF-166A6C386200}"/>
          </ac:picMkLst>
        </pc:picChg>
        <pc:picChg chg="add mod">
          <ac:chgData name="Tanmoy Halder" userId="dc1b16f3-33b4-45f6-adf1-fe725edc24af" providerId="ADAL" clId="{D7A70C54-30C3-425D-ADD8-0F626D86E594}" dt="2022-11-28T07:09:59.289" v="2355" actId="1076"/>
          <ac:picMkLst>
            <pc:docMk/>
            <pc:sldMk cId="2291027892" sldId="2147471585"/>
            <ac:picMk id="36" creationId="{AE2BF5B5-B5D7-42E7-8B85-97257CB94FE1}"/>
          </ac:picMkLst>
        </pc:picChg>
        <pc:picChg chg="add mod">
          <ac:chgData name="Tanmoy Halder" userId="dc1b16f3-33b4-45f6-adf1-fe725edc24af" providerId="ADAL" clId="{D7A70C54-30C3-425D-ADD8-0F626D86E594}" dt="2022-11-28T07:11:29.117" v="2359" actId="1076"/>
          <ac:picMkLst>
            <pc:docMk/>
            <pc:sldMk cId="2291027892" sldId="2147471585"/>
            <ac:picMk id="38" creationId="{F1B43327-445A-4B31-A33D-F32CAD52D2DF}"/>
          </ac:picMkLst>
        </pc:picChg>
        <pc:cxnChg chg="add mod">
          <ac:chgData name="Tanmoy Halder" userId="dc1b16f3-33b4-45f6-adf1-fe725edc24af" providerId="ADAL" clId="{D7A70C54-30C3-425D-ADD8-0F626D86E594}" dt="2022-11-28T07:06:48.509" v="2351" actId="208"/>
          <ac:cxnSpMkLst>
            <pc:docMk/>
            <pc:sldMk cId="2291027892" sldId="2147471585"/>
            <ac:cxnSpMk id="3" creationId="{BC0E7D6E-5FEE-4DB1-B817-52C331CF4B17}"/>
          </ac:cxnSpMkLst>
        </pc:cxnChg>
        <pc:cxnChg chg="add mod">
          <ac:chgData name="Tanmoy Halder" userId="dc1b16f3-33b4-45f6-adf1-fe725edc24af" providerId="ADAL" clId="{D7A70C54-30C3-425D-ADD8-0F626D86E594}" dt="2022-11-28T13:45:30.987" v="2748" actId="1582"/>
          <ac:cxnSpMkLst>
            <pc:docMk/>
            <pc:sldMk cId="2291027892" sldId="2147471585"/>
            <ac:cxnSpMk id="9" creationId="{2C08D7CB-1D64-4E44-AA10-4EAC67F54E76}"/>
          </ac:cxnSpMkLst>
        </pc:cxnChg>
      </pc:sldChg>
      <pc:sldChg chg="addSp modSp add mod">
        <pc:chgData name="Tanmoy Halder" userId="dc1b16f3-33b4-45f6-adf1-fe725edc24af" providerId="ADAL" clId="{D7A70C54-30C3-425D-ADD8-0F626D86E594}" dt="2022-11-28T12:54:44.650" v="2643" actId="1076"/>
        <pc:sldMkLst>
          <pc:docMk/>
          <pc:sldMk cId="1594929187" sldId="2147471586"/>
        </pc:sldMkLst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5" creationId="{2C937F2A-77B1-4549-A287-35446E8B04A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6" creationId="{CB6E83B7-D85A-489F-B82D-440051745B0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7" creationId="{F244F36A-FDCC-4916-BFEA-136CB6B34838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8" creationId="{2871F5BE-EE68-47F3-A3ED-069FEAADDAC1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9" creationId="{7A29D17E-78FF-45C6-A8C1-7F67FD97895E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1" creationId="{24434BA9-26D6-4E5E-AE8E-1FE47A05E0A8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3" creationId="{496CB338-476B-4ECF-9365-759171AE0E02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4" creationId="{E1EFB674-59F3-4546-BC77-0BE9E11E675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8" creationId="{EA047A06-D7E9-45D1-A883-34538B4639F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9" creationId="{583717BB-8552-4E57-92E2-ADAA253BB75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26" creationId="{DF24EC8F-0672-49ED-AAB5-3A87E43E4581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28" creationId="{7AE259DD-7B24-458C-9657-BDFB42F2611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30" creationId="{8D9F0938-D7C5-4FAC-B342-82637E4FCB12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34" creationId="{5C9EA1B0-05C9-43F4-95E4-DCAA7BD9720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37" creationId="{4B2D7EED-4C7B-4478-9697-442B203C6B6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39" creationId="{AA67969E-2FC8-4011-99DA-87749788CD6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0" creationId="{17374B81-898B-4586-AAC8-2415C5197630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2" creationId="{B1D7B90C-310C-43B1-A7C1-F73234A79D59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3" creationId="{98F0A5AF-5361-407A-BBC3-735706EAE441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4" creationId="{A7E26A24-BF0C-43D3-B4B3-C8AA545A28F6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5" creationId="{F4F91977-A77B-40CA-A90C-C967AA6640B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6" creationId="{C0133E23-8A11-4904-82D3-928AF005688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7" creationId="{4BF1E177-AB38-4789-ADEB-9854F60C01F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8" creationId="{CE6675E9-87A8-4AEA-B56F-1C94C8284816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9" creationId="{3216542C-569F-4F50-AC2B-341E3C106B82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0" creationId="{72B807A5-1320-4376-9241-B1EE68A6EDB0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1" creationId="{E441D0FC-4A89-4C54-9848-7A69730F4F2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2" creationId="{F4627855-9C5A-4ABE-BECC-854A98FC2FD0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4" creationId="{F7E8FB1D-12A6-4007-9D2D-BBA51D5873C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7" creationId="{5BFCC0A3-5B24-47C3-BC69-9A6838D0EE7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8" creationId="{68AC26BD-774F-4BFE-AE43-2757A0F1768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9" creationId="{3D3D4AAD-9235-44FB-91F8-85F275F3DB6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67" creationId="{0C259E0C-7E43-4B52-863B-028D44CE99F8}"/>
          </ac:spMkLst>
        </pc:spChg>
        <pc:spChg chg="mod">
          <ac:chgData name="Tanmoy Halder" userId="dc1b16f3-33b4-45f6-adf1-fe725edc24af" providerId="ADAL" clId="{D7A70C54-30C3-425D-ADD8-0F626D86E594}" dt="2022-11-25T12:59:23.393" v="624"/>
          <ac:spMkLst>
            <pc:docMk/>
            <pc:sldMk cId="1594929187" sldId="2147471586"/>
            <ac:spMk id="70" creationId="{82ADD787-939B-4203-B0E6-1DD886B9D578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1" creationId="{4FBC756A-4CBA-4DD1-8862-B920A8C3E26E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2" creationId="{8F6CC231-2758-4863-8090-C1939F5B718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3" creationId="{61BD5F75-292E-48FB-8007-EA8FF4E5A539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4" creationId="{AD17B762-123A-4207-8489-5C8DD2D5BC4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5" creationId="{3B036F4D-DA60-428C-B58C-16D280F439F2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6" creationId="{93AB9913-FF4F-487D-944D-EB0211503606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7" creationId="{541F057A-A2AE-44C6-A8A2-E574395F9700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8" creationId="{AF87F07B-04DE-4111-B436-FC99690A5691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9" creationId="{A75A508F-693F-4BA4-82C9-AB5E37E8F607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0" creationId="{F5EBB4A4-BBB8-44B5-A0A8-343C95D3FC04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1" creationId="{7C19C3B6-1108-4F74-8BEB-28BF56C562F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2" creationId="{CC976413-1146-4A7A-AA71-70579201391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3" creationId="{23C81E47-69AB-4842-A69B-3494C75A9EF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4" creationId="{58FFBC34-8772-41B2-8EE5-3DF0B5BA2799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5" creationId="{9E24B7A2-71EC-4F0D-B70E-FC49F930D2BC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6" creationId="{A4F2A588-6B49-4016-B61D-1C36E8BF8346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7" creationId="{36FAB87F-D535-487D-A71A-52B1AE7695F8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8" creationId="{BE300EC5-7CCB-44B6-A9F5-D01B0FA7985D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9" creationId="{200BCDC2-DABE-4B6A-A3BA-8462E4F768D7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0" creationId="{115D8C1B-CA31-4438-948A-54D71822827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1" creationId="{915C3FAB-9E23-4486-A4ED-9940987C9064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2" creationId="{4CCF09E9-34FB-4800-9E56-440F34B419D9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3" creationId="{4EC59BC5-2C31-4110-AE7D-11ECD1522534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4" creationId="{2307EB49-C271-44F4-BCE4-275B7EB53AB2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5" creationId="{C76CC68C-8ABC-4C56-A8D9-2778A062F461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6" creationId="{EC219EE8-4885-43D5-9E7E-09594F32A77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7" creationId="{275305FB-8200-4D7E-97AB-3CDC01126E38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8" creationId="{914A216D-E4EB-482A-9B50-6A38D89DAD2D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9" creationId="{70E33B62-2E0F-4233-8653-75038B364AD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0" creationId="{10233CA1-B41C-45B7-A9A7-2606A16EEDF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1" creationId="{6952D2B3-1799-46FD-95CC-F0679F0645D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2" creationId="{00F4D46E-1E35-4291-8FF9-018EB51FC087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3" creationId="{0BE2FD62-3740-4909-8AB9-C38AE971C0B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4" creationId="{81BD58D2-23FC-45A0-8CBC-35581FC199DD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5" creationId="{AE4E31EB-04A6-4244-B31F-1EA7CD36463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6" creationId="{4C3F26E0-7878-4E7F-B0C8-7376421B96C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7" creationId="{E2D6B5A9-CFD7-48DE-8D80-34CC3B08B2F8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8" creationId="{5B809B5A-17A7-4EF0-96D6-5AFE1CD46A1E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9" creationId="{25C89BA7-EA52-4D10-A837-F644ED47EC0C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0" creationId="{86BB6AB8-39B9-4151-85E0-CCB55B993C6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1" creationId="{742A8056-74E3-4124-9960-9BB017D8E8D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2" creationId="{A0C61420-6513-48A7-961C-3689A472AD2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3" creationId="{BE1D6EB1-1D27-40BA-992F-089ECC2541A6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4" creationId="{19385BAF-DFFE-4A7E-B57B-FD57413AFC1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5" creationId="{CAB02357-00C6-4810-A71E-5E976F4C3B4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6" creationId="{30478F32-ACFB-4B92-8613-CDA4209BD47E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7" creationId="{18480F6A-7D77-437C-ADCA-553979B2AF48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8" creationId="{2E60318A-8C4F-435E-ACB7-870F42F4663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9" creationId="{1CA07C9F-DE09-4591-BA0F-B8F93905D10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20" creationId="{B7F6E5F3-2B40-42A8-AE73-A10AA9C71B39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21" creationId="{15DF3096-9A01-42B3-8644-9E2432DCEDB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23" creationId="{CA79C74A-3215-48CC-9CE5-FE73A26BB56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24" creationId="{157201A7-1D23-45EC-BC15-96766105198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25" creationId="{4A3C746E-0BC2-4277-8DAD-3ECC86C6DEE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26" creationId="{82C9D657-0D21-41A6-A507-0BABF0213B6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36" creationId="{823DB22D-EDC1-4154-96D6-42D0456A3A7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37" creationId="{D16288DF-15E9-484D-ADD7-6C30B253B97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38" creationId="{51DBDA8B-8C4A-47C8-A0FD-FA05A86DA40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46" creationId="{36AA6D74-1A68-4D82-8AFA-C8BC5171C1E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49" creationId="{81281D9D-B1EE-473B-8F42-2BE1C104333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51" creationId="{B3091CCF-1B3C-46AC-8A53-32A882ECD0E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54" creationId="{081FE121-C4A1-489F-AC85-3350AE87D58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55" creationId="{94A788DE-5116-487F-9849-CF2C1ED638A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57" creationId="{1F6F8237-2BEF-4D00-85AB-7D2D5E85AA9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58" creationId="{F1E8EFF1-C456-431B-A764-8434CD289ED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63" creationId="{D74605F8-BE91-48BD-A56C-DD40FC89DFA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66" creationId="{57670080-F599-4555-955B-98F067DDD7C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67" creationId="{8017B62D-6899-489C-832E-7E39D6A1EBC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68" creationId="{F92AB367-5370-4054-850B-4BCA2F24C8B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69" creationId="{EA002A54-9404-4DE6-82D5-FC301D0206A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0" creationId="{042BA6D2-2B78-4F51-85F9-29AA2954571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1" creationId="{C85E4806-1902-40D7-B329-0E0D2AEE768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2" creationId="{206A1A25-12C6-41F3-B18B-0580BBAF397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3" creationId="{541FCF7C-54D3-4B6A-A87F-FCDA9FC83EC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4" creationId="{38438AC4-0B5A-49DF-98C8-B4D6CF91A36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5" creationId="{9A29ECF8-152D-4577-B560-FE514D5F22C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6" creationId="{F76A229C-88F6-416F-87A2-41C9D00A8F0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7" creationId="{680046C4-07E5-4D78-8916-6B52A7A0FA3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8" creationId="{00577F2F-A8EE-410A-A620-634E6ABBEFD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9" creationId="{C02BD8F9-9FFC-4B4C-A60B-6DE8EF7E35A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0" creationId="{23A54618-4A4F-45BE-97BB-37640957C5F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1" creationId="{EBBA12DA-4E50-46B7-8D2E-B168DC62B33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2" creationId="{9FF6F48A-38AC-4FC0-A40D-762520F4E01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3" creationId="{E10A838E-D160-4762-AADE-5FF8D98ACB8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4" creationId="{F34A85A0-F544-4BE0-90DC-C3E963B888B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5" creationId="{B972BA10-0215-4C54-AA12-EEE6356BEDF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6" creationId="{4EB12F19-1529-4D67-BB95-B137C5982B6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7" creationId="{5C529C8C-BB07-4E9B-9B9C-675507126EA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8" creationId="{471BB3A7-A0A8-4327-96B9-74DF309E04E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9" creationId="{34438563-ECC9-49CC-BF64-066DB681754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0" creationId="{96A48619-0D11-4D45-B1B1-67A0D137E1F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1" creationId="{10D41C09-4880-4392-A253-0193FF750A5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2" creationId="{6EB3E271-AA9C-4FCF-8FB8-B7BA0F44F74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3" creationId="{154FA6D9-0FC1-4D43-B015-53F1FA8BF1D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4" creationId="{AD5CC9CE-ED28-479C-9F54-FAA41B5E03A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5" creationId="{93A13097-266D-46DC-9F5B-9B238BE5CF1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6" creationId="{9C3F0927-C536-4C7C-A976-EBB3AE4CEF2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7" creationId="{B9436019-E199-4DB3-83CF-85FDE297A34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8" creationId="{32C9B0E2-4631-4C5C-AA23-E10F98CDEE7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9" creationId="{E2B404AB-A32F-4500-B0F5-ECABC34B2CC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0" creationId="{81ACBFD9-C241-48FC-A9D4-54E6EA2FE84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1" creationId="{FB067510-58A1-4D28-BCD4-F4F57EBBA9E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2" creationId="{81E28510-8C69-43AB-B66F-4DEEB592CF5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3" creationId="{10DB3F98-CE9E-4222-86AF-02FF197A125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4" creationId="{2D7EEEE5-F2FB-4858-99A9-945E1D7E14A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5" creationId="{2AFD6290-E84D-467B-8911-5905D7CA77B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6" creationId="{972B9F43-4F29-43F9-8052-9D97A6C3573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8" creationId="{50ECA7B9-8FC1-4D27-BC24-9CE11B0905A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9" creationId="{4F06A023-3FD4-41F5-B5E8-D0BA756FF00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2" creationId="{986E34FA-0374-4150-A3D8-A268798392F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3" creationId="{40278021-B86E-4C03-9D1E-660A244C42B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4" creationId="{19F41967-C5DD-4F4F-83A0-C1F1ED7A09B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5" creationId="{AFFABFC0-E25D-4049-BAF0-242E39F37D0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6" creationId="{8E4DF359-F532-425D-BEC0-BA421271132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7" creationId="{57B23ADC-D4C3-4CF7-B162-323CC387D4C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8" creationId="{7CA4226A-7200-4C33-9020-1C8F84FC812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9" creationId="{BC2D9982-0A79-4CC6-81DE-300B573B449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0" creationId="{213AECA6-CA8A-4452-B76D-BB91243AD3F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1" creationId="{9886DD86-92E3-4CDF-9CDF-755940A6DF9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2" creationId="{B468EF47-F043-422E-970F-94E02D02D52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3" creationId="{219412BD-08CA-4D40-B7AB-6120368BFEF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4" creationId="{5A8DCC42-864B-498B-BBEC-6CE132ABED7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5" creationId="{61AF52DF-46CD-4EE9-BED6-F3BEABB96AC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6" creationId="{A03BD56A-6A92-4E65-80EF-205F9D2E0F5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7" creationId="{E4C22F8C-0F05-45E0-8FFB-20BE847FEB2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8" creationId="{EBA4205C-A6BF-4687-A5D9-27E8643DDF3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9" creationId="{FF629C21-772F-4118-AE6D-CA66FB97915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0" creationId="{81B39737-1963-428E-AC19-A8AF69659F7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1" creationId="{5A0FB3D5-C711-4A09-8B2B-C952CE00A98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2" creationId="{F9293D3D-0D1B-4C7C-A8FE-F0A327CEF19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3" creationId="{D248250A-E032-4982-A2DF-06B4EE4AA0A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4" creationId="{D9DF8927-D0EC-462F-9060-BD72ACEE9D0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5" creationId="{9F44D5D4-D013-4794-83E7-E26E0181093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6" creationId="{CFCBBC6B-A74C-49EF-AC31-6C70E1AF9BA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7" creationId="{24BDFD4C-FB90-46A4-B3DD-A4983003B28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8" creationId="{6099A351-814D-4AD2-A3C8-381C84D7F97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9" creationId="{1FE4E057-904A-4B5D-BAB2-AF0E3EFA5EB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0" creationId="{3BBE21F8-AF49-40FE-BD5F-F7C2C8126E5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1" creationId="{E7232C64-E626-44B9-AD8F-83B6FF7D4D4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2" creationId="{C2F36573-453B-4563-AECC-BE250EC38F8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3" creationId="{9FB2B339-EE14-4729-AD2F-ABB755FB388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4" creationId="{E20D1CC1-29A7-4C2D-AB6B-241AB01604B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5" creationId="{034C7262-397F-49D0-BFB1-3F9E23A8879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6" creationId="{06554D15-A41F-4900-9E90-8B8F639F52B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7" creationId="{B67E7FE0-F02E-4C5F-9BF4-C5194AFC387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8" creationId="{516473D8-019C-4E9A-85A6-E8371B1F7ED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9" creationId="{07A1FAB4-C167-4BC7-8FBE-74B92804C84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0" creationId="{020EC539-2509-4C73-B022-6CFAA5D821C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1" creationId="{C1C22DEF-1658-457B-A933-09E5E60B2B5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2" creationId="{060E6017-D5BC-475D-8775-6F47CF6B95D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3" creationId="{037F6BB0-A844-4140-A70B-4337923C29F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4" creationId="{E4F118C7-B0FA-4436-B116-614E0882940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5" creationId="{2B0CD444-CAA1-473C-A2BE-2952A9AF314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6" creationId="{323E2C5D-0FFA-49B6-8C44-782658FDCD7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7" creationId="{3FA88FA0-4C78-491E-B80C-A5BCEA16C01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8" creationId="{BDC7EBFF-4EE7-42DB-BB72-4C690E9BD3D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9" creationId="{AE5D5C87-20C5-4797-8785-AE48310F94E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0" creationId="{B795026C-825D-45B8-A115-3561A7C49A1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1" creationId="{0B730BEA-63F4-4387-A76E-A4CAF32BDAE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2" creationId="{CC9A16F5-78BC-4DB3-BD77-FF0B6035EB6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3" creationId="{EFFC7A6A-6942-4A7F-A66A-A9AC8BA9AFA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4" creationId="{1B422FD3-DB7A-4D66-B554-82E66D87210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5" creationId="{18FCD395-F0BB-43D6-A953-A99FE3CEC55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6" creationId="{78F3D1DD-A22F-45C4-92D6-BD2F5F09554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7" creationId="{65F7078E-1154-4F5B-B09B-1A3FE9D5FB3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8" creationId="{0619475A-1295-4E03-9BB8-5EC8FBCDF97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9" creationId="{5741BA6E-827E-4E98-98F1-C3FD8C70855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0" creationId="{83BBE31C-09A4-4853-8537-0553F45104D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1" creationId="{CBE45E2E-A936-427F-8702-E1DD38DAC96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2" creationId="{783B17B8-6EDC-4774-9E35-FB8F94C952B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3" creationId="{5F7F77E1-117F-4BEB-8E58-81CADCA078D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4" creationId="{2F894CC5-3208-4023-A72A-66D4456ACDA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8" creationId="{29F54292-C274-4C16-8F48-B0DDAA81A59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9" creationId="{53967F9A-FF4D-4C5B-8507-00A46906CDC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0" creationId="{8CC65DE7-A4D4-48BA-BD38-DDE87408FF5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1" creationId="{86064177-44C4-4EEE-80A8-2E8CA783211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2" creationId="{B56CA8FF-6AC1-4E44-9569-DADBAB99954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3" creationId="{C9CE0944-84B9-44E2-89EB-A31BBC96C92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4" creationId="{B563381B-2E0D-4315-B3A3-CB712DD02CA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5" creationId="{A67BB1DD-4140-47A6-8DDD-73ADA78A3AD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6" creationId="{6CD3F2D3-9DCA-4159-B6BB-3917043D1DC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7" creationId="{244ECA49-19E4-4395-9009-8D6B71FF118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8" creationId="{68BB200B-D47D-4430-BDDB-08BD3530677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9" creationId="{B7F9ACE0-76D3-4F37-99DD-16A43F6FE31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0" creationId="{727C116B-8EB5-4CCF-84F3-58A6CD3201F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1" creationId="{17AFB4E5-D004-4CED-89EB-6D5D227B509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2" creationId="{8B63897B-F8F4-4835-9B39-2D31044CA78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3" creationId="{7697E79B-E7AC-466D-8193-C56C130D0DF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4" creationId="{6829C0FE-E81E-4836-9DA3-368AF42C6B6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5" creationId="{C98C994C-CF0F-4BB0-9067-EFA85427D91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7" creationId="{7C1A46E1-3D13-46A6-B874-960673A306B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9" creationId="{FC38BFE0-DBF0-4F4B-A557-78D763EBFED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0" creationId="{B486C798-B8DA-4CE3-9250-15659459F6D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1" creationId="{48FDED6A-5957-4E28-B401-116E36D2A53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2" creationId="{F6663BF5-D40D-4537-A5C7-BFA88A0922A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4" creationId="{399274E5-D30F-45EF-AD96-21EF10DFD21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5" creationId="{AF2EE860-0885-4607-A095-AFD38F7CAA0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6" creationId="{7A4AAF7A-C8E9-4B59-8792-27D410C5A26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7" creationId="{75763D83-052B-4852-9EFB-628E0CBFD03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8" creationId="{6E96FE51-9E00-4DDA-8E08-B2FB9E0E4E3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9" creationId="{222DE582-80B9-47C1-AAE3-C6E0DAEC8AC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1" creationId="{A3902A47-2366-4F72-87FF-5B6F476C417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2" creationId="{4940F3F7-2526-45A8-BF16-E322DDA6FEA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3" creationId="{ED1DC567-AAB5-484E-8DC2-9ECC7517512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4" creationId="{0CE6E316-5FCE-47EC-9CC0-AB005EA7AB5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5" creationId="{DEA976C4-65F6-4E61-9A63-F8E76BAE0F4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6" creationId="{E7989633-E5F9-4325-B3A9-A9E942A5CA0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7" creationId="{7BC6EEDC-BC3E-4D81-AD12-6F903C1A689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8" creationId="{420D5F15-A9BB-4D6F-8B5F-21996C93708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9" creationId="{4AA82362-E54E-4F5B-BCDA-696B10953B3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0" creationId="{C53C6C14-CAB4-43E8-A4E1-0FBEEC53482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1" creationId="{B59DDDB4-7458-4F3C-9FD8-BCF84636F9C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2" creationId="{C1712BE2-24FD-4892-B10D-F377F358404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3" creationId="{87C4F500-431B-436D-AACF-0E7E72E0D12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4" creationId="{DA0B932A-B2C8-4C08-BD18-026D6FEE148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5" creationId="{0B371970-55CF-4E4E-B1FF-9CE06E1E7CE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6" creationId="{1EFA7E31-697B-4DB1-B52B-ABB90E53D9E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7" creationId="{1AE05B60-B7C6-4314-8D2D-A4FBD0E92AC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8" creationId="{895358BA-76F8-46BD-BDA4-C87DAA3095C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9" creationId="{911B3786-DDF2-48DF-91FE-6F391E4E645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1" creationId="{2B833FBF-37AF-425E-9073-D542A40BEC4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2" creationId="{B9181E3F-FE68-44BE-B6C1-A4DE9FF7E65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3" creationId="{7FCAC06B-425A-40F5-87D0-0375E8586C5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4" creationId="{19784EAE-2ECC-4FEE-9B5E-B5EF1754480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5" creationId="{F099C172-43AC-4FAF-A4CA-7D980D4C3DB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6" creationId="{1BE330CE-C4EE-4872-837E-7CEACD2761D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7" creationId="{7A81E295-1E8D-45FF-9B3A-CC8CC3E643A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8" creationId="{FAA58334-5E87-4CDD-A427-F0F1291675C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9" creationId="{341C35EF-D5E9-4CB1-9283-28C85767206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0" creationId="{FD34B289-D1A6-46FF-BE5C-B49D52E08AD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1" creationId="{0785E29B-A030-4513-9538-C593FAED433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2" creationId="{A4A4F9D4-E8A1-4351-9074-B1207E29B41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3" creationId="{5FD285F2-B0DD-4F9A-91FA-0B78B40FBBD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4" creationId="{70CBFA5E-5397-46A9-B2B3-D7473A0518F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6" creationId="{E85F66A1-A3B8-49C3-8A6D-20E3CACFBD4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7" creationId="{188F9BFF-3642-4FCF-8CB1-ACE356F763D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9" creationId="{15866E62-6E0D-43FD-A1B0-DC8CF3B336E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0" creationId="{18E85818-A8DF-48B3-AC78-33586A966AE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2" creationId="{0B19D9FF-02A0-43DD-B48D-15C843E9FCF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3" creationId="{771B8567-AF91-4C59-963F-1BFBE3D1E00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5" creationId="{C70113DC-15DB-48A6-8229-DFE43F90A91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7" creationId="{58FBBC58-D175-480C-8EEA-F84B9065FF7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8" creationId="{3AD868B9-8DD2-48C1-8981-0114ECE2468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9" creationId="{79C3EA1F-4C8B-4859-95CF-A0B6D68D64F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1" creationId="{16BBE15E-5E01-46E4-9FDB-96010ED6053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2" creationId="{F4332DD6-A029-4C0E-AD4F-D9AF4C2EC5E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3" creationId="{CBCAC171-0C8E-4990-94F8-29A0D2675BA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4" creationId="{72F4A48A-14C0-4CB4-B911-2B4C87FFF0D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5" creationId="{0515189D-B311-4AE6-831B-3AFB232EDDE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6" creationId="{6DC003BE-8AAD-424E-A617-EEC595DF02E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7" creationId="{89882E66-F48A-4B8A-B9BA-59A756D1603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8" creationId="{BCB749C4-DB64-4369-844A-1266196F047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9" creationId="{F938490E-AFF6-4AFB-97E4-CED86B635CC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0" creationId="{8D9764F8-8B8E-4386-8A46-94B7F45F4FB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1" creationId="{160BB3AA-3E20-4B6A-B544-5EE7AAE2338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2" creationId="{5758565A-3E15-41F9-A1D9-273F55A2A2E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3" creationId="{E6BC107F-6BE9-4191-8677-B014F48DAF2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4" creationId="{339CF6A0-21A1-44D9-8708-8F330A8638B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5" creationId="{37EF8709-F7FE-49B7-8C5B-7DED8D1091C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6" creationId="{72CB2D73-9F78-4BE5-8837-F2AB9048016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7" creationId="{9C7DCDF1-24A3-417F-9AB4-69DD843542E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8" creationId="{118ACC42-48B9-4B03-84E7-22EC6C01DED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9" creationId="{A0B4F796-E919-41A2-AEC0-A763364CD6D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0" creationId="{8953B619-21C0-46E2-9EEB-D83F841EF34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1" creationId="{2A800853-3142-470A-A3FC-97674ED5857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2" creationId="{42469568-2E45-4E58-AD4D-5190048F5C1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3" creationId="{18BA4041-075E-458C-AA13-780DDDACF61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4" creationId="{3B37D8AC-D383-4FC8-9362-F871E776065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5" creationId="{FA82B242-0B2C-4D73-A827-4A42FFF4D04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6" creationId="{7ACE6604-6313-407D-B1EE-16CEB4E8735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7" creationId="{1067299F-D357-41F3-B457-042E446B9DA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8" creationId="{5C4FB2B9-EC3C-4323-A65D-753674EC062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9" creationId="{5AF6405F-D50C-4F47-9E1D-67700B694C7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0" creationId="{2E0694FA-DDBD-4724-927C-BEED0DC2523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1" creationId="{38BE313B-49F9-41EE-9D4F-76F633096E9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2" creationId="{83DDA6CF-F4B0-425D-B4F3-86046B5E76F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3" creationId="{232796A4-00E5-4101-ABFD-68626785300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4" creationId="{03CE92E0-D569-483B-99C0-4B4C0B44F37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5" creationId="{46D71BE5-4D03-48E6-873C-79337945F1B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6" creationId="{51EE02D0-D3FF-4FAB-B9BB-31FD4F740137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7" creationId="{E91706E4-EF7B-425E-A93D-372C85E44E79}"/>
          </ac:spMkLst>
        </pc:spChg>
        <pc:grpChg chg="add 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4" creationId="{72943065-F4A4-4555-8AF4-C08413B17A07}"/>
          </ac:grpSpMkLst>
        </pc:grpChg>
        <pc:grpChg chg="add 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15" creationId="{5174A163-4EDB-4FE0-BE0E-3C372AF4666E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16" creationId="{3510A78B-F2E6-4EA6-8779-A9761A0D08A9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17" creationId="{14904816-ED84-40BC-9BAF-CA01832CE310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20" creationId="{8078885B-8358-487D-AE8D-F91F6BBB1A1B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21" creationId="{8F8D9AB5-1046-43AC-A076-EC980F8683B8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22" creationId="{C80FFD93-E19E-447D-AD48-70EBD9F99D9B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23" creationId="{39127041-A06A-4C11-9086-BB0E0055A332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41" creationId="{73D6A529-A662-4DDF-A257-A46719B8B843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63" creationId="{00D2C4D8-0E3F-452F-B30A-5B42F8315C37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66" creationId="{9F30E05E-4222-446B-894B-81A6E0BD6732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68" creationId="{7E67416C-ED06-4579-BE4A-A53EAC691023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69" creationId="{E6BFD2D5-8734-44FF-8AB3-515E29ECBCF8}"/>
          </ac:grpSpMkLst>
        </pc:grpChg>
        <pc:grpChg chg="add 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22" creationId="{DB0E3C07-B64B-43EF-B623-CC0AE48A7488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27" creationId="{1872FABB-D678-41FF-9EE3-0DD00CB77DAC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28" creationId="{5D3E8E8A-A214-4F02-9285-E02DAD065F9B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29" creationId="{B6D50907-C634-4DCE-A168-25B2A11967D3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30" creationId="{1ED0967A-5DF6-44A2-96E0-59EF27049AE0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31" creationId="{F6E94049-33B1-4DD4-88A6-B8EE8A6CADF7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32" creationId="{568396E5-A8E6-437C-9EAC-6D4DB6B5EB4B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34" creationId="{48C66D1A-A662-4490-B9DF-D74D8688ECA6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39" creationId="{53D5271A-18EB-489D-95CF-CF714E16074B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40" creationId="{A04F882A-71E8-400B-8228-34C08BFAD625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47" creationId="{152E699C-6428-49D7-94B0-E6F21F9EEF20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52" creationId="{F28A83AE-154F-49EA-8FA6-28928D3DA0CC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53" creationId="{94233E7F-A435-4E95-8651-6E8CF4479369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59" creationId="{0D82C1CA-7CB7-4066-819E-E8CF4AE28B84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60" creationId="{5E693CC5-5B82-4AD4-B3A3-F575743BEB51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61" creationId="{9C611AD2-019E-4F7D-A090-D38E66CB962D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64" creationId="{5D86B5E7-BF32-471C-8CA5-7BD790B16B2A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10" creationId="{73334E6F-A5B5-4E31-982A-CADA5A782066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11" creationId="{44593B98-B37D-40BB-93BA-6949173FA2F8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75" creationId="{CA8E5EE1-1A0E-41F4-A97E-62E91461271B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76" creationId="{A555F6C3-A2D3-4F4B-85D1-3965F4AC6A09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77" creationId="{D61DC8DB-4DEF-4082-BDF1-7F5A0190812B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96" creationId="{2C1FE909-B096-4911-BEDD-0DDF391A58DE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98" creationId="{4B005853-68E3-45B2-B02F-947A05BD6EAE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03" creationId="{9E640071-EEC3-4FC0-8249-833EBAD298F4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10" creationId="{3DACF209-34AE-4C17-AC2D-BA1BCDF7F1C7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30" creationId="{C3BA9AF6-E423-414D-8FDE-A7B06E172EC8}"/>
          </ac:grpSpMkLst>
        </pc:grpChg>
        <pc:grpChg chg="add 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45" creationId="{09858B40-A236-45D7-A44E-31EA1BB109C6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48" creationId="{CAE075C2-CD20-42BE-BB55-1E47E42DADFD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54" creationId="{10F869E4-E546-4CE4-A902-4F41410EFDF3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60" creationId="{B28709B5-9BF8-4D63-972E-9BC08A94236E}"/>
          </ac:grpSpMkLst>
        </pc:grpChg>
        <pc:picChg chg="add mod">
          <ac:chgData name="Tanmoy Halder" userId="dc1b16f3-33b4-45f6-adf1-fe725edc24af" providerId="ADAL" clId="{D7A70C54-30C3-425D-ADD8-0F626D86E594}" dt="2022-11-28T12:54:44.650" v="2643" actId="1076"/>
          <ac:picMkLst>
            <pc:docMk/>
            <pc:sldMk cId="1594929187" sldId="2147471586"/>
            <ac:picMk id="12" creationId="{34AECD82-C1FA-436C-961E-DAE30F84393F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27" creationId="{E37A0217-F51D-43A1-A949-2F0C7882B6C1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29" creationId="{830EA886-4877-4244-BBF5-3D18B4FAA4C2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36" creationId="{04723DED-DE0F-4B6D-B880-44DD70C4BED8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38" creationId="{D71CAB2C-C1D1-4A00-A558-3CDB30DE69EA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53" creationId="{762371CD-324D-427E-8DCC-FD1FA0A4950C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55" creationId="{F1790F07-91A9-468A-B03F-0B5ABABDD164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56" creationId="{5C0E1E73-AE66-4774-8A6D-B44DB93D8DC1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60" creationId="{F744A8E6-815F-417C-9C8A-DFDCB2A767BD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61" creationId="{FDD6E5C9-40E9-413C-84D7-402540015013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62" creationId="{73CDA0C8-EF29-4DAF-B860-D48AA7C695BC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64" creationId="{88786E21-BE25-416C-9D43-01D8B71528A2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65" creationId="{29AF10F3-B43A-441E-9798-6979E5502E7B}"/>
          </ac:picMkLst>
        </pc:picChg>
        <pc:picChg chg="mod">
          <ac:chgData name="Tanmoy Halder" userId="dc1b16f3-33b4-45f6-adf1-fe725edc24af" providerId="ADAL" clId="{D7A70C54-30C3-425D-ADD8-0F626D86E594}" dt="2022-11-25T12:59:37.112" v="625"/>
          <ac:picMkLst>
            <pc:docMk/>
            <pc:sldMk cId="1594929187" sldId="2147471586"/>
            <ac:picMk id="148" creationId="{A226D531-EE3D-4CEC-8FCA-442D202E5E67}"/>
          </ac:picMkLst>
        </pc:picChg>
        <pc:picChg chg="mod">
          <ac:chgData name="Tanmoy Halder" userId="dc1b16f3-33b4-45f6-adf1-fe725edc24af" providerId="ADAL" clId="{D7A70C54-30C3-425D-ADD8-0F626D86E594}" dt="2022-11-25T12:59:37.112" v="625"/>
          <ac:picMkLst>
            <pc:docMk/>
            <pc:sldMk cId="1594929187" sldId="2147471586"/>
            <ac:picMk id="156" creationId="{63FC5F6D-FB0F-4FED-9F7E-F82B8E8E59BB}"/>
          </ac:picMkLst>
        </pc:picChg>
        <pc:picChg chg="mod">
          <ac:chgData name="Tanmoy Halder" userId="dc1b16f3-33b4-45f6-adf1-fe725edc24af" providerId="ADAL" clId="{D7A70C54-30C3-425D-ADD8-0F626D86E594}" dt="2022-11-25T12:59:37.112" v="625"/>
          <ac:picMkLst>
            <pc:docMk/>
            <pc:sldMk cId="1594929187" sldId="2147471586"/>
            <ac:picMk id="165" creationId="{19DBD998-AB24-492A-ABC5-8AD3A0D045B8}"/>
          </ac:picMkLst>
        </pc:picChg>
        <pc:picChg chg="mod">
          <ac:chgData name="Tanmoy Halder" userId="dc1b16f3-33b4-45f6-adf1-fe725edc24af" providerId="ADAL" clId="{D7A70C54-30C3-425D-ADD8-0F626D86E594}" dt="2022-11-25T12:59:37.112" v="625"/>
          <ac:picMkLst>
            <pc:docMk/>
            <pc:sldMk cId="1594929187" sldId="2147471586"/>
            <ac:picMk id="207" creationId="{4CEAA708-361A-45C8-A43C-FBB935DF5467}"/>
          </ac:picMkLst>
        </pc:picChg>
        <pc:picChg chg="add mod">
          <ac:chgData name="Tanmoy Halder" userId="dc1b16f3-33b4-45f6-adf1-fe725edc24af" providerId="ADAL" clId="{D7A70C54-30C3-425D-ADD8-0F626D86E594}" dt="2022-11-25T12:59:37.112" v="625"/>
          <ac:picMkLst>
            <pc:docMk/>
            <pc:sldMk cId="1594929187" sldId="2147471586"/>
            <ac:picMk id="398" creationId="{E16A3164-7CA1-4A4C-B06A-FB7CD23A887A}"/>
          </ac:picMkLst>
        </pc:pic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24" creationId="{F5D22E90-4CC2-4522-A3F7-A7B0384BAFE3}"/>
          </ac:cxnSpMkLst>
        </pc:cxn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25" creationId="{A109990F-78E6-4CA0-BFBA-CF5572BF0C50}"/>
          </ac:cxnSpMkLst>
        </pc:cxn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31" creationId="{09DBD611-784A-4030-A45A-2B702CF3BF26}"/>
          </ac:cxnSpMkLst>
        </pc:cxn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32" creationId="{BD831A93-B684-4C43-9F5A-A30BF890A024}"/>
          </ac:cxnSpMkLst>
        </pc:cxn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33" creationId="{AA96B2CD-5A52-41CC-B4A2-4E000A23864C}"/>
          </ac:cxnSpMkLst>
        </pc:cxn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35" creationId="{7FFCD858-2970-4C08-A72E-50820BAF9DEC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33" creationId="{67C32D40-DC51-47AC-90B0-DFCC3F2BF9E8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35" creationId="{2F42989A-C142-402B-B3FB-F31B48B166F1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41" creationId="{1E06CFEC-8772-45CF-87B8-F7537E3ACECF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42" creationId="{F504A139-4ED6-4352-B8BE-AA2B28FE9944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43" creationId="{94D9ED36-AB4F-4D51-91EA-8906FBCC3C40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44" creationId="{6BBD1284-848A-449A-BDFD-0E758919164E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45" creationId="{7A4CEDD6-77BF-4B98-A66A-61FF78D17C27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50" creationId="{5A60F255-D77C-4601-B10E-C65649EADEA2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62" creationId="{4CBF8268-69B3-4FB9-AEA4-EA3E5BC8BBE9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351" creationId="{122794EB-0868-4810-A4CB-33911C5D4421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356" creationId="{9B96FBB4-0DC7-4756-9F01-6E9A60DF2907}"/>
          </ac:cxnSpMkLst>
        </pc:cxnChg>
      </pc:sldChg>
      <pc:sldChg chg="addSp modSp add mod ord modAnim">
        <pc:chgData name="Tanmoy Halder" userId="dc1b16f3-33b4-45f6-adf1-fe725edc24af" providerId="ADAL" clId="{D7A70C54-30C3-425D-ADD8-0F626D86E594}" dt="2022-11-30T10:02:49.290" v="2810" actId="571"/>
        <pc:sldMkLst>
          <pc:docMk/>
          <pc:sldMk cId="167621375" sldId="2147471587"/>
        </pc:sldMkLst>
        <pc:spChg chg="mod">
          <ac:chgData name="Tanmoy Halder" userId="dc1b16f3-33b4-45f6-adf1-fe725edc24af" providerId="ADAL" clId="{D7A70C54-30C3-425D-ADD8-0F626D86E594}" dt="2022-11-25T13:03:48.751" v="647"/>
          <ac:spMkLst>
            <pc:docMk/>
            <pc:sldMk cId="167621375" sldId="2147471587"/>
            <ac:spMk id="6" creationId="{BAA21258-6A7D-4FBC-B389-A05BE08828A9}"/>
          </ac:spMkLst>
        </pc:spChg>
        <pc:spChg chg="mod">
          <ac:chgData name="Tanmoy Halder" userId="dc1b16f3-33b4-45f6-adf1-fe725edc24af" providerId="ADAL" clId="{D7A70C54-30C3-425D-ADD8-0F626D86E594}" dt="2022-11-25T13:03:48.751" v="647"/>
          <ac:spMkLst>
            <pc:docMk/>
            <pc:sldMk cId="167621375" sldId="2147471587"/>
            <ac:spMk id="7" creationId="{BA0D1905-C7AC-4C40-BA90-96357ED99C62}"/>
          </ac:spMkLst>
        </pc:spChg>
        <pc:spChg chg="mod">
          <ac:chgData name="Tanmoy Halder" userId="dc1b16f3-33b4-45f6-adf1-fe725edc24af" providerId="ADAL" clId="{D7A70C54-30C3-425D-ADD8-0F626D86E594}" dt="2022-11-25T13:03:48.751" v="647"/>
          <ac:spMkLst>
            <pc:docMk/>
            <pc:sldMk cId="167621375" sldId="2147471587"/>
            <ac:spMk id="8" creationId="{E0ABF356-610A-4199-A116-9F9EF9B65D50}"/>
          </ac:spMkLst>
        </pc:spChg>
        <pc:spChg chg="add mod">
          <ac:chgData name="Tanmoy Halder" userId="dc1b16f3-33b4-45f6-adf1-fe725edc24af" providerId="ADAL" clId="{D7A70C54-30C3-425D-ADD8-0F626D86E594}" dt="2022-11-30T10:02:49.290" v="2810" actId="571"/>
          <ac:spMkLst>
            <pc:docMk/>
            <pc:sldMk cId="167621375" sldId="2147471587"/>
            <ac:spMk id="9" creationId="{5C754473-3D3D-49C8-9F39-2512A1F548A2}"/>
          </ac:spMkLst>
        </pc:spChg>
        <pc:spChg chg="mod">
          <ac:chgData name="Tanmoy Halder" userId="dc1b16f3-33b4-45f6-adf1-fe725edc24af" providerId="ADAL" clId="{D7A70C54-30C3-425D-ADD8-0F626D86E594}" dt="2022-11-25T13:02:50.631" v="638" actId="20577"/>
          <ac:spMkLst>
            <pc:docMk/>
            <pc:sldMk cId="167621375" sldId="2147471587"/>
            <ac:spMk id="70" creationId="{82ADD787-939B-4203-B0E6-1DD886B9D578}"/>
          </ac:spMkLst>
        </pc:spChg>
        <pc:grpChg chg="add mod">
          <ac:chgData name="Tanmoy Halder" userId="dc1b16f3-33b4-45f6-adf1-fe725edc24af" providerId="ADAL" clId="{D7A70C54-30C3-425D-ADD8-0F626D86E594}" dt="2022-11-25T13:03:48.751" v="647"/>
          <ac:grpSpMkLst>
            <pc:docMk/>
            <pc:sldMk cId="167621375" sldId="2147471587"/>
            <ac:grpSpMk id="5" creationId="{C04A4F25-A77A-45D2-9943-C26EBEA7FF89}"/>
          </ac:grpSpMkLst>
        </pc:grpChg>
        <pc:picChg chg="add mod">
          <ac:chgData name="Tanmoy Halder" userId="dc1b16f3-33b4-45f6-adf1-fe725edc24af" providerId="ADAL" clId="{D7A70C54-30C3-425D-ADD8-0F626D86E594}" dt="2022-11-25T13:03:07.252" v="641"/>
          <ac:picMkLst>
            <pc:docMk/>
            <pc:sldMk cId="167621375" sldId="2147471587"/>
            <ac:picMk id="4" creationId="{56D407DC-F47D-42C1-88C4-A88ADBC9F772}"/>
          </ac:picMkLst>
        </pc:picChg>
        <pc:cxnChg chg="add mod">
          <ac:chgData name="Tanmoy Halder" userId="dc1b16f3-33b4-45f6-adf1-fe725edc24af" providerId="ADAL" clId="{D7A70C54-30C3-425D-ADD8-0F626D86E594}" dt="2022-11-30T10:02:49.290" v="2810" actId="571"/>
          <ac:cxnSpMkLst>
            <pc:docMk/>
            <pc:sldMk cId="167621375" sldId="2147471587"/>
            <ac:cxnSpMk id="11" creationId="{2F5F075C-3C3A-4C0E-99BE-7CC7CDB09555}"/>
          </ac:cxnSpMkLst>
        </pc:cxnChg>
      </pc:sldChg>
      <pc:sldChg chg="new del">
        <pc:chgData name="Tanmoy Halder" userId="dc1b16f3-33b4-45f6-adf1-fe725edc24af" providerId="ADAL" clId="{D7A70C54-30C3-425D-ADD8-0F626D86E594}" dt="2022-11-25T13:10:32.626" v="660" actId="47"/>
        <pc:sldMkLst>
          <pc:docMk/>
          <pc:sldMk cId="949553387" sldId="2147471588"/>
        </pc:sldMkLst>
      </pc:sldChg>
      <pc:sldChg chg="addSp delSp modSp new mod">
        <pc:chgData name="Tanmoy Halder" userId="dc1b16f3-33b4-45f6-adf1-fe725edc24af" providerId="ADAL" clId="{D7A70C54-30C3-425D-ADD8-0F626D86E594}" dt="2022-12-01T05:21:19.970" v="4195"/>
        <pc:sldMkLst>
          <pc:docMk/>
          <pc:sldMk cId="2255806649" sldId="2147471588"/>
        </pc:sldMkLst>
        <pc:spChg chg="add mod">
          <ac:chgData name="Tanmoy Halder" userId="dc1b16f3-33b4-45f6-adf1-fe725edc24af" providerId="ADAL" clId="{D7A70C54-30C3-425D-ADD8-0F626D86E594}" dt="2022-11-30T10:01:43.416" v="2805"/>
          <ac:spMkLst>
            <pc:docMk/>
            <pc:sldMk cId="2255806649" sldId="2147471588"/>
            <ac:spMk id="3" creationId="{C12D50A7-A1F0-4773-804C-8B083037104F}"/>
          </ac:spMkLst>
        </pc:spChg>
        <pc:spChg chg="add del mod">
          <ac:chgData name="Tanmoy Halder" userId="dc1b16f3-33b4-45f6-adf1-fe725edc24af" providerId="ADAL" clId="{D7A70C54-30C3-425D-ADD8-0F626D86E594}" dt="2022-11-30T10:02:11.429" v="2807" actId="478"/>
          <ac:spMkLst>
            <pc:docMk/>
            <pc:sldMk cId="2255806649" sldId="2147471588"/>
            <ac:spMk id="4" creationId="{263F098F-E4BF-4D9C-A4D9-48CDDD1E9B5D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7" creationId="{5CEB899D-6BB3-4249-A190-A3D48AF2E08A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8" creationId="{84D73F5F-A72F-4F56-A12A-A7B1C2B8380E}"/>
          </ac:spMkLst>
        </pc:spChg>
        <pc:spChg chg="mod">
          <ac:chgData name="Tanmoy Halder" userId="dc1b16f3-33b4-45f6-adf1-fe725edc24af" providerId="ADAL" clId="{D7A70C54-30C3-425D-ADD8-0F626D86E594}" dt="2022-11-30T13:03:24.033" v="3647" actId="207"/>
          <ac:spMkLst>
            <pc:docMk/>
            <pc:sldMk cId="2255806649" sldId="2147471588"/>
            <ac:spMk id="9" creationId="{3EF0BB7A-9B49-4FC0-9240-4F677CF789D7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10" creationId="{05652D94-00A8-4D49-A253-AC79E71B139B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11" creationId="{E6D9269C-8076-4973-8A46-15564E151C4B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12" creationId="{1C38F000-9AD5-4962-BB72-A7342B040EE9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13" creationId="{F2940A81-B7C3-4544-B539-7CF1261186D0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14" creationId="{8664E812-5115-4C9C-8525-09387B68F8C0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23" creationId="{5E2F825F-1D4A-4FF1-AED3-C2BB857E58A7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24" creationId="{C5052B2C-895F-4502-BC14-0E8E1B37D4A1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25" creationId="{C7CC0D1B-9D91-4EC7-A18A-3F82FCED13EC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26" creationId="{F5145922-B143-4BF3-BC49-0142589B777E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27" creationId="{24C5BCD9-BDD7-4517-8957-1DA92E097C30}"/>
          </ac:spMkLst>
        </pc:spChg>
        <pc:spChg chg="mod">
          <ac:chgData name="Tanmoy Halder" userId="dc1b16f3-33b4-45f6-adf1-fe725edc24af" providerId="ADAL" clId="{D7A70C54-30C3-425D-ADD8-0F626D86E594}" dt="2022-11-30T13:03:37.104" v="3648" actId="207"/>
          <ac:spMkLst>
            <pc:docMk/>
            <pc:sldMk cId="2255806649" sldId="2147471588"/>
            <ac:spMk id="32" creationId="{554E595C-8351-44EA-AF8A-84075C03B398}"/>
          </ac:spMkLst>
        </pc:spChg>
        <pc:spChg chg="mod">
          <ac:chgData name="Tanmoy Halder" userId="dc1b16f3-33b4-45f6-adf1-fe725edc24af" providerId="ADAL" clId="{D7A70C54-30C3-425D-ADD8-0F626D86E594}" dt="2022-11-30T13:03:39.461" v="3649" actId="207"/>
          <ac:spMkLst>
            <pc:docMk/>
            <pc:sldMk cId="2255806649" sldId="2147471588"/>
            <ac:spMk id="33" creationId="{5F0AFEA4-052A-46E6-AA21-A77950EB4426}"/>
          </ac:spMkLst>
        </pc:spChg>
        <pc:spChg chg="mod">
          <ac:chgData name="Tanmoy Halder" userId="dc1b16f3-33b4-45f6-adf1-fe725edc24af" providerId="ADAL" clId="{D7A70C54-30C3-425D-ADD8-0F626D86E594}" dt="2022-11-30T13:03:42.655" v="3650" actId="207"/>
          <ac:spMkLst>
            <pc:docMk/>
            <pc:sldMk cId="2255806649" sldId="2147471588"/>
            <ac:spMk id="34" creationId="{362E40AE-58F9-48E4-B666-A02E0DEBA043}"/>
          </ac:spMkLst>
        </pc:spChg>
        <pc:spChg chg="mod">
          <ac:chgData name="Tanmoy Halder" userId="dc1b16f3-33b4-45f6-adf1-fe725edc24af" providerId="ADAL" clId="{D7A70C54-30C3-425D-ADD8-0F626D86E594}" dt="2022-11-30T13:03:45.087" v="3651" actId="207"/>
          <ac:spMkLst>
            <pc:docMk/>
            <pc:sldMk cId="2255806649" sldId="2147471588"/>
            <ac:spMk id="35" creationId="{CD7709B1-3FA1-4576-840C-D4D8495CC70E}"/>
          </ac:spMkLst>
        </pc:spChg>
        <pc:spChg chg="mod">
          <ac:chgData name="Tanmoy Halder" userId="dc1b16f3-33b4-45f6-adf1-fe725edc24af" providerId="ADAL" clId="{D7A70C54-30C3-425D-ADD8-0F626D86E594}" dt="2022-11-30T13:03:47.097" v="3652" actId="207"/>
          <ac:spMkLst>
            <pc:docMk/>
            <pc:sldMk cId="2255806649" sldId="2147471588"/>
            <ac:spMk id="36" creationId="{4BE7C30F-DC7A-484C-A1B6-6DE84A14AFEB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1" creationId="{1C7BB4AC-7015-4F24-A470-C77831E6C802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2" creationId="{8A58CDCF-C5B9-4BC0-BA7A-A36F6AE2513D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3" creationId="{993E809B-F6A8-4692-959F-DF0789B52678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4" creationId="{512C397F-04A2-4CC6-8F99-246DAAFDB309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5" creationId="{1AB988CA-DEAE-4284-B1BC-290E3462B0D5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6" creationId="{44C6C42F-EA1D-45CC-B6CD-EA4CD6D873CB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7" creationId="{3E6B34A7-FB09-45DA-A4EB-1A099535D186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8" creationId="{964B7BFA-455D-4F8B-BAD1-F16C7C189F2F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9" creationId="{7B8C4316-F7EC-4CA7-B6A3-E3683126D572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0" creationId="{093BF21F-6D74-4BA2-88BD-A5B75ED21E44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1" creationId="{B6135D96-56F6-40C5-97E3-E0D03213EDFF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2" creationId="{DF85A985-B853-454B-A756-7A1C4FB1EACD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3" creationId="{9E6EBA7F-D0CE-4CCD-AC04-F64C1278AFFF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4" creationId="{4F088CFB-40CD-45C3-9842-8CB2A45E4F7F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5" creationId="{5940F9F0-1266-424F-A615-948E7DB31B33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6" creationId="{97A1349E-8E66-46E6-8920-76251B6ED86F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7" creationId="{B716E1FD-89C7-46C0-AC78-46BA1ADEF3B4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8" creationId="{018AEBEA-2120-4081-ACD0-814AB1D58C20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9" creationId="{D8585657-DCBC-42C3-A183-E0AB0810EB84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0" creationId="{708172B1-B8F6-402D-B269-685368F43E55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1" creationId="{AE6B2EB0-2FCA-4506-8750-B16D792C73AE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2" creationId="{588C3709-82AD-44D1-AB68-58A61011C335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3" creationId="{AB2C61DC-155B-4D4F-AA6C-39B69669F1D7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4" creationId="{637D9CBA-E3BC-4BF0-8AF1-4F1FFBEA4344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5" creationId="{68BF376C-F168-4C68-9F54-E091B5C0229E}"/>
          </ac:spMkLst>
        </pc:spChg>
        <pc:spChg chg="mod">
          <ac:chgData name="Tanmoy Halder" userId="dc1b16f3-33b4-45f6-adf1-fe725edc24af" providerId="ADAL" clId="{D7A70C54-30C3-425D-ADD8-0F626D86E594}" dt="2022-12-01T05:21:19.970" v="4195"/>
          <ac:spMkLst>
            <pc:docMk/>
            <pc:sldMk cId="2255806649" sldId="2147471588"/>
            <ac:spMk id="72" creationId="{F9063550-E2A8-4719-96FE-6414E75FB915}"/>
          </ac:spMkLst>
        </pc:spChg>
        <pc:spChg chg="mod">
          <ac:chgData name="Tanmoy Halder" userId="dc1b16f3-33b4-45f6-adf1-fe725edc24af" providerId="ADAL" clId="{D7A70C54-30C3-425D-ADD8-0F626D86E594}" dt="2022-12-01T05:21:19.970" v="4195"/>
          <ac:spMkLst>
            <pc:docMk/>
            <pc:sldMk cId="2255806649" sldId="2147471588"/>
            <ac:spMk id="73" creationId="{BED44BA7-8798-44DF-944A-FC4C2BCEBB11}"/>
          </ac:spMkLst>
        </pc:spChg>
        <pc:spChg chg="mod">
          <ac:chgData name="Tanmoy Halder" userId="dc1b16f3-33b4-45f6-adf1-fe725edc24af" providerId="ADAL" clId="{D7A70C54-30C3-425D-ADD8-0F626D86E594}" dt="2022-12-01T05:21:19.970" v="4195"/>
          <ac:spMkLst>
            <pc:docMk/>
            <pc:sldMk cId="2255806649" sldId="2147471588"/>
            <ac:spMk id="74" creationId="{923DDD04-4CDE-4C51-901A-C305DAA0D121}"/>
          </ac:spMkLst>
        </pc:spChg>
        <pc:grpChg chg="add 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5" creationId="{FB24A7E6-3894-4B9D-92E4-335DABAE15EF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6" creationId="{AB6B6252-863E-4889-BCF2-5480EE32CE71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15" creationId="{6C8A2C5A-1D1F-425F-8E58-074EF761D6BB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16" creationId="{3B5DD37E-1612-4BDD-A33B-3C06CE008CF9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17" creationId="{4F322D70-E002-4597-9745-C7F30141D535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18" creationId="{89E4A005-0AB2-445F-932D-5EE9F9F9F8DF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21" creationId="{2D22D631-C506-4AC4-9109-4163B0682D0D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22" creationId="{443A87EE-2509-4249-AFAB-065D23B17FB5}"/>
          </ac:grpSpMkLst>
        </pc:grpChg>
        <pc:grpChg chg="add mod">
          <ac:chgData name="Tanmoy Halder" userId="dc1b16f3-33b4-45f6-adf1-fe725edc24af" providerId="ADAL" clId="{D7A70C54-30C3-425D-ADD8-0F626D86E594}" dt="2022-12-01T05:21:19.970" v="4195"/>
          <ac:grpSpMkLst>
            <pc:docMk/>
            <pc:sldMk cId="2255806649" sldId="2147471588"/>
            <ac:grpSpMk id="71" creationId="{53A6055A-B638-441B-B76A-891DEBAA9AED}"/>
          </ac:grpSpMkLst>
        </pc:grpChg>
        <pc:picChg chg="mod">
          <ac:chgData name="Tanmoy Halder" userId="dc1b16f3-33b4-45f6-adf1-fe725edc24af" providerId="ADAL" clId="{D7A70C54-30C3-425D-ADD8-0F626D86E594}" dt="2022-11-30T10:02:04.050" v="2806"/>
          <ac:picMkLst>
            <pc:docMk/>
            <pc:sldMk cId="2255806649" sldId="2147471588"/>
            <ac:picMk id="19" creationId="{BDE206BB-DB50-4CC7-9C88-54748F0A54D7}"/>
          </ac:picMkLst>
        </pc:picChg>
        <pc:picChg chg="mod">
          <ac:chgData name="Tanmoy Halder" userId="dc1b16f3-33b4-45f6-adf1-fe725edc24af" providerId="ADAL" clId="{D7A70C54-30C3-425D-ADD8-0F626D86E594}" dt="2022-11-30T10:02:04.050" v="2806"/>
          <ac:picMkLst>
            <pc:docMk/>
            <pc:sldMk cId="2255806649" sldId="2147471588"/>
            <ac:picMk id="20" creationId="{136AE277-70CC-4980-97A1-D70A7BD2932B}"/>
          </ac:picMkLst>
        </pc:picChg>
        <pc:cxnChg chg="add mod">
          <ac:chgData name="Tanmoy Halder" userId="dc1b16f3-33b4-45f6-adf1-fe725edc24af" providerId="ADAL" clId="{D7A70C54-30C3-425D-ADD8-0F626D86E594}" dt="2022-11-30T10:01:27.820" v="2801"/>
          <ac:cxnSpMkLst>
            <pc:docMk/>
            <pc:sldMk cId="2255806649" sldId="2147471588"/>
            <ac:cxnSpMk id="2" creationId="{41DF215F-EBC8-4B30-9C83-500F92DD7092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28" creationId="{F6B0308C-5B82-4130-BA69-8336A206530D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29" creationId="{67211C7F-CCC8-4666-A939-C1005CD5A41A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30" creationId="{71761371-FF6A-4830-A8D4-52A3EA16DD9F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31" creationId="{E231A18A-B989-4741-9CF6-374C5E54B45C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37" creationId="{D5BCCF9C-1A7B-431C-AA33-BE8C6425A1EA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38" creationId="{52A16B92-B1A0-4167-BFC6-6B4125E395D0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39" creationId="{E2D2EE5F-9365-4F81-A59F-4DA850BDEBAB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40" creationId="{8FC76B1D-93FD-4DD2-8B75-0FD78C69869E}"/>
          </ac:cxnSpMkLst>
        </pc:cxnChg>
        <pc:cxnChg chg="add 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66" creationId="{7E1DC356-92B0-465F-8861-F91121CC8E53}"/>
          </ac:cxnSpMkLst>
        </pc:cxnChg>
        <pc:cxnChg chg="add 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67" creationId="{C5CA0993-8FB9-4685-8E93-36398471A880}"/>
          </ac:cxnSpMkLst>
        </pc:cxnChg>
        <pc:cxnChg chg="add 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68" creationId="{6A49C20A-A669-4E13-BA74-80D569EC6965}"/>
          </ac:cxnSpMkLst>
        </pc:cxnChg>
        <pc:cxnChg chg="add 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69" creationId="{88538B19-C8FB-490D-BD53-C3B16DB7FF16}"/>
          </ac:cxnSpMkLst>
        </pc:cxnChg>
        <pc:cxnChg chg="add 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70" creationId="{EC317C3D-6F87-4C2E-AB80-CFF7873AA91C}"/>
          </ac:cxnSpMkLst>
        </pc:cxnChg>
      </pc:sldChg>
      <pc:sldChg chg="add del">
        <pc:chgData name="Tanmoy Halder" userId="dc1b16f3-33b4-45f6-adf1-fe725edc24af" providerId="ADAL" clId="{D7A70C54-30C3-425D-ADD8-0F626D86E594}" dt="2022-11-25T13:10:03.755" v="656"/>
        <pc:sldMkLst>
          <pc:docMk/>
          <pc:sldMk cId="3233230270" sldId="2147471588"/>
        </pc:sldMkLst>
      </pc:sldChg>
      <pc:sldChg chg="add del">
        <pc:chgData name="Tanmoy Halder" userId="dc1b16f3-33b4-45f6-adf1-fe725edc24af" providerId="ADAL" clId="{D7A70C54-30C3-425D-ADD8-0F626D86E594}" dt="2022-11-25T13:10:15.242" v="658" actId="47"/>
        <pc:sldMkLst>
          <pc:docMk/>
          <pc:sldMk cId="4027304355" sldId="2147471588"/>
        </pc:sldMkLst>
      </pc:sldChg>
      <pc:sldChg chg="addSp delSp modSp new del mod modShow">
        <pc:chgData name="Tanmoy Halder" userId="dc1b16f3-33b4-45f6-adf1-fe725edc24af" providerId="ADAL" clId="{D7A70C54-30C3-425D-ADD8-0F626D86E594}" dt="2022-11-30T14:06:39.494" v="4050" actId="47"/>
        <pc:sldMkLst>
          <pc:docMk/>
          <pc:sldMk cId="4146391521" sldId="2147471589"/>
        </pc:sldMkLst>
        <pc:spChg chg="add mod">
          <ac:chgData name="Tanmoy Halder" userId="dc1b16f3-33b4-45f6-adf1-fe725edc24af" providerId="ADAL" clId="{D7A70C54-30C3-425D-ADD8-0F626D86E594}" dt="2022-11-30T10:02:56.423" v="2823" actId="20577"/>
          <ac:spMkLst>
            <pc:docMk/>
            <pc:sldMk cId="4146391521" sldId="2147471589"/>
            <ac:spMk id="2" creationId="{D93C07C6-21ED-41C6-BDB5-11FC1457A11F}"/>
          </ac:spMkLst>
        </pc:spChg>
        <pc:spChg chg="mod">
          <ac:chgData name="Tanmoy Halder" userId="dc1b16f3-33b4-45f6-adf1-fe725edc24af" providerId="ADAL" clId="{D7A70C54-30C3-425D-ADD8-0F626D86E594}" dt="2022-11-30T11:33:00.025" v="2837"/>
          <ac:spMkLst>
            <pc:docMk/>
            <pc:sldMk cId="4146391521" sldId="2147471589"/>
            <ac:spMk id="16" creationId="{B5256673-DBFA-4CEC-81BD-BFF156936D41}"/>
          </ac:spMkLst>
        </pc:spChg>
        <pc:spChg chg="mod">
          <ac:chgData name="Tanmoy Halder" userId="dc1b16f3-33b4-45f6-adf1-fe725edc24af" providerId="ADAL" clId="{D7A70C54-30C3-425D-ADD8-0F626D86E594}" dt="2022-11-30T11:33:00.025" v="2837"/>
          <ac:spMkLst>
            <pc:docMk/>
            <pc:sldMk cId="4146391521" sldId="2147471589"/>
            <ac:spMk id="17" creationId="{E90A7888-DDE2-42B4-84E5-0682E473B759}"/>
          </ac:spMkLst>
        </pc:spChg>
        <pc:spChg chg="mod">
          <ac:chgData name="Tanmoy Halder" userId="dc1b16f3-33b4-45f6-adf1-fe725edc24af" providerId="ADAL" clId="{D7A70C54-30C3-425D-ADD8-0F626D86E594}" dt="2022-11-30T11:33:00.025" v="2837"/>
          <ac:spMkLst>
            <pc:docMk/>
            <pc:sldMk cId="4146391521" sldId="2147471589"/>
            <ac:spMk id="18" creationId="{897DC315-BB1C-4E1C-AE9E-F153B095E6A6}"/>
          </ac:spMkLst>
        </pc:spChg>
        <pc:spChg chg="mod">
          <ac:chgData name="Tanmoy Halder" userId="dc1b16f3-33b4-45f6-adf1-fe725edc24af" providerId="ADAL" clId="{D7A70C54-30C3-425D-ADD8-0F626D86E594}" dt="2022-11-30T11:33:00.025" v="2837"/>
          <ac:spMkLst>
            <pc:docMk/>
            <pc:sldMk cId="4146391521" sldId="2147471589"/>
            <ac:spMk id="19" creationId="{C2C6A0FA-1316-4ADD-8302-B36F428C7C17}"/>
          </ac:spMkLst>
        </pc:spChg>
        <pc:spChg chg="mod">
          <ac:chgData name="Tanmoy Halder" userId="dc1b16f3-33b4-45f6-adf1-fe725edc24af" providerId="ADAL" clId="{D7A70C54-30C3-425D-ADD8-0F626D86E594}" dt="2022-11-30T11:33:00.025" v="2837"/>
          <ac:spMkLst>
            <pc:docMk/>
            <pc:sldMk cId="4146391521" sldId="2147471589"/>
            <ac:spMk id="20" creationId="{9FC5F00C-1B37-46D9-BFDD-E4BB9189D21F}"/>
          </ac:spMkLst>
        </pc:spChg>
        <pc:spChg chg="add mod">
          <ac:chgData name="Tanmoy Halder" userId="dc1b16f3-33b4-45f6-adf1-fe725edc24af" providerId="ADAL" clId="{D7A70C54-30C3-425D-ADD8-0F626D86E594}" dt="2022-11-30T12:22:18.966" v="3192" actId="1076"/>
          <ac:spMkLst>
            <pc:docMk/>
            <pc:sldMk cId="4146391521" sldId="2147471589"/>
            <ac:spMk id="145" creationId="{2AC2374A-413B-4B0A-B41A-CC1BE03DD685}"/>
          </ac:spMkLst>
        </pc:spChg>
        <pc:spChg chg="add mod">
          <ac:chgData name="Tanmoy Halder" userId="dc1b16f3-33b4-45f6-adf1-fe725edc24af" providerId="ADAL" clId="{D7A70C54-30C3-425D-ADD8-0F626D86E594}" dt="2022-11-30T12:22:36.449" v="3210" actId="20577"/>
          <ac:spMkLst>
            <pc:docMk/>
            <pc:sldMk cId="4146391521" sldId="2147471589"/>
            <ac:spMk id="146" creationId="{792DBDC7-FBCF-445E-BAB7-0A6E996E692A}"/>
          </ac:spMkLst>
        </pc:spChg>
        <pc:spChg chg="add mod">
          <ac:chgData name="Tanmoy Halder" userId="dc1b16f3-33b4-45f6-adf1-fe725edc24af" providerId="ADAL" clId="{D7A70C54-30C3-425D-ADD8-0F626D86E594}" dt="2022-11-30T12:22:55.140" v="3226" actId="1076"/>
          <ac:spMkLst>
            <pc:docMk/>
            <pc:sldMk cId="4146391521" sldId="2147471589"/>
            <ac:spMk id="147" creationId="{F227283C-7F71-4973-A54A-BAF086B472E5}"/>
          </ac:spMkLst>
        </pc:spChg>
        <pc:spChg chg="add mod">
          <ac:chgData name="Tanmoy Halder" userId="dc1b16f3-33b4-45f6-adf1-fe725edc24af" providerId="ADAL" clId="{D7A70C54-30C3-425D-ADD8-0F626D86E594}" dt="2022-11-30T12:23:11.901" v="3248" actId="1076"/>
          <ac:spMkLst>
            <pc:docMk/>
            <pc:sldMk cId="4146391521" sldId="2147471589"/>
            <ac:spMk id="148" creationId="{6F2CC90F-632C-4CFF-8E35-16D00FE6DD35}"/>
          </ac:spMkLst>
        </pc:spChg>
        <pc:spChg chg="add mod">
          <ac:chgData name="Tanmoy Halder" userId="dc1b16f3-33b4-45f6-adf1-fe725edc24af" providerId="ADAL" clId="{D7A70C54-30C3-425D-ADD8-0F626D86E594}" dt="2022-11-30T12:29:03.592" v="3457" actId="1076"/>
          <ac:spMkLst>
            <pc:docMk/>
            <pc:sldMk cId="4146391521" sldId="2147471589"/>
            <ac:spMk id="149" creationId="{00436EE2-CB7C-40A7-A6B7-0DA71226BE96}"/>
          </ac:spMkLst>
        </pc:spChg>
        <pc:spChg chg="add mod">
          <ac:chgData name="Tanmoy Halder" userId="dc1b16f3-33b4-45f6-adf1-fe725edc24af" providerId="ADAL" clId="{D7A70C54-30C3-425D-ADD8-0F626D86E594}" dt="2022-11-30T12:29:37.993" v="3463" actId="1076"/>
          <ac:spMkLst>
            <pc:docMk/>
            <pc:sldMk cId="4146391521" sldId="2147471589"/>
            <ac:spMk id="150" creationId="{F76EB3D0-2BAA-4081-BF6A-198CB0AF025A}"/>
          </ac:spMkLst>
        </pc:spChg>
        <pc:spChg chg="add mod">
          <ac:chgData name="Tanmoy Halder" userId="dc1b16f3-33b4-45f6-adf1-fe725edc24af" providerId="ADAL" clId="{D7A70C54-30C3-425D-ADD8-0F626D86E594}" dt="2022-11-30T12:24:56.283" v="3311" actId="1076"/>
          <ac:spMkLst>
            <pc:docMk/>
            <pc:sldMk cId="4146391521" sldId="2147471589"/>
            <ac:spMk id="151" creationId="{75E7E926-B7DB-49F8-9252-D27BEFECD77E}"/>
          </ac:spMkLst>
        </pc:spChg>
        <pc:spChg chg="add mod">
          <ac:chgData name="Tanmoy Halder" userId="dc1b16f3-33b4-45f6-adf1-fe725edc24af" providerId="ADAL" clId="{D7A70C54-30C3-425D-ADD8-0F626D86E594}" dt="2022-11-30T12:24:32.068" v="3310" actId="1076"/>
          <ac:spMkLst>
            <pc:docMk/>
            <pc:sldMk cId="4146391521" sldId="2147471589"/>
            <ac:spMk id="152" creationId="{7B982513-DC90-4FF6-A2F7-8A6138CE7720}"/>
          </ac:spMkLst>
        </pc:spChg>
        <pc:spChg chg="add mod">
          <ac:chgData name="Tanmoy Halder" userId="dc1b16f3-33b4-45f6-adf1-fe725edc24af" providerId="ADAL" clId="{D7A70C54-30C3-425D-ADD8-0F626D86E594}" dt="2022-11-30T12:26:53.772" v="3343" actId="1076"/>
          <ac:spMkLst>
            <pc:docMk/>
            <pc:sldMk cId="4146391521" sldId="2147471589"/>
            <ac:spMk id="166" creationId="{93C2FFC7-0695-4F90-A450-2C20A9A86BC6}"/>
          </ac:spMkLst>
        </pc:spChg>
        <pc:spChg chg="add mod">
          <ac:chgData name="Tanmoy Halder" userId="dc1b16f3-33b4-45f6-adf1-fe725edc24af" providerId="ADAL" clId="{D7A70C54-30C3-425D-ADD8-0F626D86E594}" dt="2022-11-30T12:26:59.216" v="3345" actId="1076"/>
          <ac:spMkLst>
            <pc:docMk/>
            <pc:sldMk cId="4146391521" sldId="2147471589"/>
            <ac:spMk id="167" creationId="{66EB5EF8-1B8E-4879-BC00-BA3750AD47C1}"/>
          </ac:spMkLst>
        </pc:spChg>
        <pc:spChg chg="add mod">
          <ac:chgData name="Tanmoy Halder" userId="dc1b16f3-33b4-45f6-adf1-fe725edc24af" providerId="ADAL" clId="{D7A70C54-30C3-425D-ADD8-0F626D86E594}" dt="2022-11-30T12:30:42.959" v="3497" actId="20577"/>
          <ac:spMkLst>
            <pc:docMk/>
            <pc:sldMk cId="4146391521" sldId="2147471589"/>
            <ac:spMk id="168" creationId="{108D3EAD-8336-413F-8AA6-1C3F5AB9D5AA}"/>
          </ac:spMkLst>
        </pc:spChg>
        <pc:spChg chg="add mod">
          <ac:chgData name="Tanmoy Halder" userId="dc1b16f3-33b4-45f6-adf1-fe725edc24af" providerId="ADAL" clId="{D7A70C54-30C3-425D-ADD8-0F626D86E594}" dt="2022-11-30T12:27:50.787" v="3409" actId="20577"/>
          <ac:spMkLst>
            <pc:docMk/>
            <pc:sldMk cId="4146391521" sldId="2147471589"/>
            <ac:spMk id="169" creationId="{F8889B29-4A80-4DAF-8F8E-8BB388055188}"/>
          </ac:spMkLst>
        </pc:spChg>
        <pc:spChg chg="add mod">
          <ac:chgData name="Tanmoy Halder" userId="dc1b16f3-33b4-45f6-adf1-fe725edc24af" providerId="ADAL" clId="{D7A70C54-30C3-425D-ADD8-0F626D86E594}" dt="2022-11-30T12:28:18.502" v="3450" actId="1076"/>
          <ac:spMkLst>
            <pc:docMk/>
            <pc:sldMk cId="4146391521" sldId="2147471589"/>
            <ac:spMk id="170" creationId="{9C2ACDCB-0A32-445D-A262-F61C0B1F8624}"/>
          </ac:spMkLst>
        </pc:spChg>
        <pc:spChg chg="add mod">
          <ac:chgData name="Tanmoy Halder" userId="dc1b16f3-33b4-45f6-adf1-fe725edc24af" providerId="ADAL" clId="{D7A70C54-30C3-425D-ADD8-0F626D86E594}" dt="2022-11-30T12:29:09.926" v="3459" actId="208"/>
          <ac:spMkLst>
            <pc:docMk/>
            <pc:sldMk cId="4146391521" sldId="2147471589"/>
            <ac:spMk id="171" creationId="{C876C3E9-6A18-4007-8520-1669DA62BCB4}"/>
          </ac:spMkLst>
        </pc:spChg>
        <pc:spChg chg="add mod">
          <ac:chgData name="Tanmoy Halder" userId="dc1b16f3-33b4-45f6-adf1-fe725edc24af" providerId="ADAL" clId="{D7A70C54-30C3-425D-ADD8-0F626D86E594}" dt="2022-11-30T12:29:58.270" v="3479" actId="1076"/>
          <ac:spMkLst>
            <pc:docMk/>
            <pc:sldMk cId="4146391521" sldId="2147471589"/>
            <ac:spMk id="175" creationId="{11D59763-C02B-462F-BD1D-DBCC9F80181F}"/>
          </ac:spMkLst>
        </pc:spChg>
        <pc:spChg chg="add mod">
          <ac:chgData name="Tanmoy Halder" userId="dc1b16f3-33b4-45f6-adf1-fe725edc24af" providerId="ADAL" clId="{D7A70C54-30C3-425D-ADD8-0F626D86E594}" dt="2022-11-30T12:30:07.908" v="3490" actId="1076"/>
          <ac:spMkLst>
            <pc:docMk/>
            <pc:sldMk cId="4146391521" sldId="2147471589"/>
            <ac:spMk id="176" creationId="{1BE55BDF-A846-4FD3-970F-6A40DC08FD31}"/>
          </ac:spMkLst>
        </pc:spChg>
        <pc:grpChg chg="add mod">
          <ac:chgData name="Tanmoy Halder" userId="dc1b16f3-33b4-45f6-adf1-fe725edc24af" providerId="ADAL" clId="{D7A70C54-30C3-425D-ADD8-0F626D86E594}" dt="2022-11-30T11:56:25.879" v="2915" actId="1036"/>
          <ac:grpSpMkLst>
            <pc:docMk/>
            <pc:sldMk cId="4146391521" sldId="2147471589"/>
            <ac:grpSpMk id="10" creationId="{7045FE01-16F4-4BEB-919D-9E894B6ADF6F}"/>
          </ac:grpSpMkLst>
        </pc:grpChg>
        <pc:grpChg chg="add mod">
          <ac:chgData name="Tanmoy Halder" userId="dc1b16f3-33b4-45f6-adf1-fe725edc24af" providerId="ADAL" clId="{D7A70C54-30C3-425D-ADD8-0F626D86E594}" dt="2022-11-30T11:56:25.879" v="2915" actId="1036"/>
          <ac:grpSpMkLst>
            <pc:docMk/>
            <pc:sldMk cId="4146391521" sldId="2147471589"/>
            <ac:grpSpMk id="15" creationId="{25D440C2-6715-444B-8F06-5757B1D87386}"/>
          </ac:grpSpMkLst>
        </pc:grpChg>
        <pc:grpChg chg="add del mod">
          <ac:chgData name="Tanmoy Halder" userId="dc1b16f3-33b4-45f6-adf1-fe725edc24af" providerId="ADAL" clId="{D7A70C54-30C3-425D-ADD8-0F626D86E594}" dt="2022-11-30T12:20:51.041" v="3159" actId="165"/>
          <ac:grpSpMkLst>
            <pc:docMk/>
            <pc:sldMk cId="4146391521" sldId="2147471589"/>
            <ac:grpSpMk id="36" creationId="{870043AE-1C33-47D1-9D66-A1D811F73917}"/>
          </ac:grpSpMkLst>
        </pc:grpChg>
        <pc:grpChg chg="add mod">
          <ac:chgData name="Tanmoy Halder" userId="dc1b16f3-33b4-45f6-adf1-fe725edc24af" providerId="ADAL" clId="{D7A70C54-30C3-425D-ADD8-0F626D86E594}" dt="2022-11-30T12:30:33.248" v="3493" actId="1076"/>
          <ac:grpSpMkLst>
            <pc:docMk/>
            <pc:sldMk cId="4146391521" sldId="2147471589"/>
            <ac:grpSpMk id="141" creationId="{38012735-23A2-4AE0-A997-EB5BC6B6FB54}"/>
          </ac:grpSpMkLst>
        </pc:grpChg>
        <pc:picChg chg="add mod">
          <ac:chgData name="Tanmoy Halder" userId="dc1b16f3-33b4-45f6-adf1-fe725edc24af" providerId="ADAL" clId="{D7A70C54-30C3-425D-ADD8-0F626D86E594}" dt="2022-11-30T11:56:37.341" v="2944" actId="1035"/>
          <ac:picMkLst>
            <pc:docMk/>
            <pc:sldMk cId="4146391521" sldId="2147471589"/>
            <ac:picMk id="5" creationId="{E45C8AA8-8A4A-48CF-A6DC-B73C0A357D72}"/>
          </ac:picMkLst>
        </pc:picChg>
        <pc:picChg chg="add mod">
          <ac:chgData name="Tanmoy Halder" userId="dc1b16f3-33b4-45f6-adf1-fe725edc24af" providerId="ADAL" clId="{D7A70C54-30C3-425D-ADD8-0F626D86E594}" dt="2022-11-30T11:56:37.341" v="2944" actId="1035"/>
          <ac:picMkLst>
            <pc:docMk/>
            <pc:sldMk cId="4146391521" sldId="2147471589"/>
            <ac:picMk id="7" creationId="{A9809976-2179-413A-B75D-C1211ACADF42}"/>
          </ac:picMkLst>
        </pc:picChg>
        <pc:picChg chg="add mod">
          <ac:chgData name="Tanmoy Halder" userId="dc1b16f3-33b4-45f6-adf1-fe725edc24af" providerId="ADAL" clId="{D7A70C54-30C3-425D-ADD8-0F626D86E594}" dt="2022-11-30T11:56:25.879" v="2915" actId="1036"/>
          <ac:picMkLst>
            <pc:docMk/>
            <pc:sldMk cId="4146391521" sldId="2147471589"/>
            <ac:picMk id="9" creationId="{F528E3EA-554A-425A-9BBA-DF584489E77D}"/>
          </ac:picMkLst>
        </pc:picChg>
        <pc:picChg chg="mod">
          <ac:chgData name="Tanmoy Halder" userId="dc1b16f3-33b4-45f6-adf1-fe725edc24af" providerId="ADAL" clId="{D7A70C54-30C3-425D-ADD8-0F626D86E594}" dt="2022-11-30T11:33:00.025" v="2837"/>
          <ac:picMkLst>
            <pc:docMk/>
            <pc:sldMk cId="4146391521" sldId="2147471589"/>
            <ac:picMk id="11" creationId="{0465A5DB-EABD-4BF1-8A02-BA8DB7C7AB75}"/>
          </ac:picMkLst>
        </pc:picChg>
        <pc:picChg chg="mod">
          <ac:chgData name="Tanmoy Halder" userId="dc1b16f3-33b4-45f6-adf1-fe725edc24af" providerId="ADAL" clId="{D7A70C54-30C3-425D-ADD8-0F626D86E594}" dt="2022-11-30T11:33:00.025" v="2837"/>
          <ac:picMkLst>
            <pc:docMk/>
            <pc:sldMk cId="4146391521" sldId="2147471589"/>
            <ac:picMk id="12" creationId="{190E77DA-C861-4CEE-88A0-51C025D7D2F4}"/>
          </ac:picMkLst>
        </pc:picChg>
        <pc:picChg chg="add mod">
          <ac:chgData name="Tanmoy Halder" userId="dc1b16f3-33b4-45f6-adf1-fe725edc24af" providerId="ADAL" clId="{D7A70C54-30C3-425D-ADD8-0F626D86E594}" dt="2022-11-30T11:56:25.879" v="2915" actId="1036"/>
          <ac:picMkLst>
            <pc:docMk/>
            <pc:sldMk cId="4146391521" sldId="2147471589"/>
            <ac:picMk id="13" creationId="{C1107A46-8FA0-4BBC-8CD0-FD329F4BBAF7}"/>
          </ac:picMkLst>
        </pc:picChg>
        <pc:picChg chg="add mod">
          <ac:chgData name="Tanmoy Halder" userId="dc1b16f3-33b4-45f6-adf1-fe725edc24af" providerId="ADAL" clId="{D7A70C54-30C3-425D-ADD8-0F626D86E594}" dt="2022-11-30T11:56:25.879" v="2915" actId="1036"/>
          <ac:picMkLst>
            <pc:docMk/>
            <pc:sldMk cId="4146391521" sldId="2147471589"/>
            <ac:picMk id="14" creationId="{647A1A6D-C819-4FDD-B448-F788CCFA0E45}"/>
          </ac:picMkLst>
        </pc:picChg>
        <pc:picChg chg="add mod">
          <ac:chgData name="Tanmoy Halder" userId="dc1b16f3-33b4-45f6-adf1-fe725edc24af" providerId="ADAL" clId="{D7A70C54-30C3-425D-ADD8-0F626D86E594}" dt="2022-11-30T11:56:25.879" v="2915" actId="1036"/>
          <ac:picMkLst>
            <pc:docMk/>
            <pc:sldMk cId="4146391521" sldId="2147471589"/>
            <ac:picMk id="22" creationId="{8D517B0B-3A59-4901-B494-BF35996CC474}"/>
          </ac:picMkLst>
        </pc:picChg>
        <pc:picChg chg="add mod">
          <ac:chgData name="Tanmoy Halder" userId="dc1b16f3-33b4-45f6-adf1-fe725edc24af" providerId="ADAL" clId="{D7A70C54-30C3-425D-ADD8-0F626D86E594}" dt="2022-11-30T12:19:51.241" v="3147" actId="1076"/>
          <ac:picMkLst>
            <pc:docMk/>
            <pc:sldMk cId="4146391521" sldId="2147471589"/>
            <ac:picMk id="24" creationId="{A9C97EB6-A421-47E8-8DA6-882D0E86DD30}"/>
          </ac:picMkLst>
        </pc:picChg>
        <pc:picChg chg="add del mod">
          <ac:chgData name="Tanmoy Halder" userId="dc1b16f3-33b4-45f6-adf1-fe725edc24af" providerId="ADAL" clId="{D7A70C54-30C3-425D-ADD8-0F626D86E594}" dt="2022-11-30T12:05:11.234" v="3015" actId="478"/>
          <ac:picMkLst>
            <pc:docMk/>
            <pc:sldMk cId="4146391521" sldId="2147471589"/>
            <ac:picMk id="26" creationId="{3D44BF41-516C-48EA-8928-02837124E212}"/>
          </ac:picMkLst>
        </pc:picChg>
        <pc:picChg chg="add mod">
          <ac:chgData name="Tanmoy Halder" userId="dc1b16f3-33b4-45f6-adf1-fe725edc24af" providerId="ADAL" clId="{D7A70C54-30C3-425D-ADD8-0F626D86E594}" dt="2022-11-30T12:19:45.818" v="3145" actId="1076"/>
          <ac:picMkLst>
            <pc:docMk/>
            <pc:sldMk cId="4146391521" sldId="2147471589"/>
            <ac:picMk id="28" creationId="{58C23FE1-5C33-4D94-A101-B7ABF84422C7}"/>
          </ac:picMkLst>
        </pc:picChg>
        <pc:picChg chg="add del mod">
          <ac:chgData name="Tanmoy Halder" userId="dc1b16f3-33b4-45f6-adf1-fe725edc24af" providerId="ADAL" clId="{D7A70C54-30C3-425D-ADD8-0F626D86E594}" dt="2022-11-30T12:00:42.291" v="2956" actId="478"/>
          <ac:picMkLst>
            <pc:docMk/>
            <pc:sldMk cId="4146391521" sldId="2147471589"/>
            <ac:picMk id="29" creationId="{D629D963-3E80-4A2F-8681-FBEEB52081DA}"/>
          </ac:picMkLst>
        </pc:picChg>
        <pc:picChg chg="add mod topLvl">
          <ac:chgData name="Tanmoy Halder" userId="dc1b16f3-33b4-45f6-adf1-fe725edc24af" providerId="ADAL" clId="{D7A70C54-30C3-425D-ADD8-0F626D86E594}" dt="2022-11-30T12:20:57.690" v="3161" actId="164"/>
          <ac:picMkLst>
            <pc:docMk/>
            <pc:sldMk cId="4146391521" sldId="2147471589"/>
            <ac:picMk id="31" creationId="{FD2BAE63-EB6A-46CA-BF3B-0C64FD2354F7}"/>
          </ac:picMkLst>
        </pc:picChg>
        <pc:picChg chg="add mod topLvl">
          <ac:chgData name="Tanmoy Halder" userId="dc1b16f3-33b4-45f6-adf1-fe725edc24af" providerId="ADAL" clId="{D7A70C54-30C3-425D-ADD8-0F626D86E594}" dt="2022-11-30T12:20:57.690" v="3161" actId="164"/>
          <ac:picMkLst>
            <pc:docMk/>
            <pc:sldMk cId="4146391521" sldId="2147471589"/>
            <ac:picMk id="33" creationId="{858DDBD6-D036-4357-8D12-5643A506DD97}"/>
          </ac:picMkLst>
        </pc:picChg>
        <pc:picChg chg="add mod">
          <ac:chgData name="Tanmoy Halder" userId="dc1b16f3-33b4-45f6-adf1-fe725edc24af" providerId="ADAL" clId="{D7A70C54-30C3-425D-ADD8-0F626D86E594}" dt="2022-11-30T12:21:11.303" v="3165" actId="1076"/>
          <ac:picMkLst>
            <pc:docMk/>
            <pc:sldMk cId="4146391521" sldId="2147471589"/>
            <ac:picMk id="35" creationId="{B26342F1-369A-42A7-8582-977D76ED38C2}"/>
          </ac:picMkLst>
        </pc:picChg>
        <pc:picChg chg="add mod">
          <ac:chgData name="Tanmoy Halder" userId="dc1b16f3-33b4-45f6-adf1-fe725edc24af" providerId="ADAL" clId="{D7A70C54-30C3-425D-ADD8-0F626D86E594}" dt="2022-11-30T12:21:16.318" v="3166" actId="1076"/>
          <ac:picMkLst>
            <pc:docMk/>
            <pc:sldMk cId="4146391521" sldId="2147471589"/>
            <ac:picMk id="37" creationId="{CF392A42-3EEA-4439-ACCE-20D42BEA7CD2}"/>
          </ac:picMkLst>
        </pc:picChg>
        <pc:picChg chg="add del mod">
          <ac:chgData name="Tanmoy Halder" userId="dc1b16f3-33b4-45f6-adf1-fe725edc24af" providerId="ADAL" clId="{D7A70C54-30C3-425D-ADD8-0F626D86E594}" dt="2022-11-30T12:05:15.306" v="3018" actId="478"/>
          <ac:picMkLst>
            <pc:docMk/>
            <pc:sldMk cId="4146391521" sldId="2147471589"/>
            <ac:picMk id="38" creationId="{7E40CADB-0607-4809-A1CE-9CF32225AD44}"/>
          </ac:picMkLst>
        </pc:picChg>
        <pc:picChg chg="add del mod">
          <ac:chgData name="Tanmoy Halder" userId="dc1b16f3-33b4-45f6-adf1-fe725edc24af" providerId="ADAL" clId="{D7A70C54-30C3-425D-ADD8-0F626D86E594}" dt="2022-11-30T12:05:17.868" v="3020" actId="478"/>
          <ac:picMkLst>
            <pc:docMk/>
            <pc:sldMk cId="4146391521" sldId="2147471589"/>
            <ac:picMk id="39" creationId="{2AD09E39-4EBE-4DF6-AEF7-F540DBAB752B}"/>
          </ac:picMkLst>
        </pc:picChg>
        <pc:picChg chg="add mod">
          <ac:chgData name="Tanmoy Halder" userId="dc1b16f3-33b4-45f6-adf1-fe725edc24af" providerId="ADAL" clId="{D7A70C54-30C3-425D-ADD8-0F626D86E594}" dt="2022-11-30T12:03:53.282" v="3010" actId="1076"/>
          <ac:picMkLst>
            <pc:docMk/>
            <pc:sldMk cId="4146391521" sldId="2147471589"/>
            <ac:picMk id="41" creationId="{F728BC23-59E0-4515-B7C2-E39D1D81EB26}"/>
          </ac:picMkLst>
        </pc:picChg>
        <pc:picChg chg="add mod">
          <ac:chgData name="Tanmoy Halder" userId="dc1b16f3-33b4-45f6-adf1-fe725edc24af" providerId="ADAL" clId="{D7A70C54-30C3-425D-ADD8-0F626D86E594}" dt="2022-11-30T12:03:55.822" v="3011" actId="1076"/>
          <ac:picMkLst>
            <pc:docMk/>
            <pc:sldMk cId="4146391521" sldId="2147471589"/>
            <ac:picMk id="42" creationId="{E803CA17-D8C0-4789-BB60-A16ED0985B42}"/>
          </ac:picMkLst>
        </pc:picChg>
        <pc:picChg chg="add mod">
          <ac:chgData name="Tanmoy Halder" userId="dc1b16f3-33b4-45f6-adf1-fe725edc24af" providerId="ADAL" clId="{D7A70C54-30C3-425D-ADD8-0F626D86E594}" dt="2022-11-30T12:17:01.816" v="3109" actId="1076"/>
          <ac:picMkLst>
            <pc:docMk/>
            <pc:sldMk cId="4146391521" sldId="2147471589"/>
            <ac:picMk id="43" creationId="{59262E6F-4FC3-4BBB-8235-342C49FF1151}"/>
          </ac:picMkLst>
        </pc:picChg>
        <pc:picChg chg="add mod">
          <ac:chgData name="Tanmoy Halder" userId="dc1b16f3-33b4-45f6-adf1-fe725edc24af" providerId="ADAL" clId="{D7A70C54-30C3-425D-ADD8-0F626D86E594}" dt="2022-11-30T12:12:57.084" v="3076" actId="1076"/>
          <ac:picMkLst>
            <pc:docMk/>
            <pc:sldMk cId="4146391521" sldId="2147471589"/>
            <ac:picMk id="44" creationId="{8B04B3CE-D5BE-4470-82FE-0B6EEF1BC8B3}"/>
          </ac:picMkLst>
        </pc:picChg>
        <pc:picChg chg="add mod">
          <ac:chgData name="Tanmoy Halder" userId="dc1b16f3-33b4-45f6-adf1-fe725edc24af" providerId="ADAL" clId="{D7A70C54-30C3-425D-ADD8-0F626D86E594}" dt="2022-11-30T12:13:00.078" v="3077" actId="1076"/>
          <ac:picMkLst>
            <pc:docMk/>
            <pc:sldMk cId="4146391521" sldId="2147471589"/>
            <ac:picMk id="45" creationId="{E012BAB0-7E72-4D51-B11A-9ABAE088A96A}"/>
          </ac:picMkLst>
        </pc:picChg>
        <pc:picChg chg="add mod">
          <ac:chgData name="Tanmoy Halder" userId="dc1b16f3-33b4-45f6-adf1-fe725edc24af" providerId="ADAL" clId="{D7A70C54-30C3-425D-ADD8-0F626D86E594}" dt="2022-11-30T12:13:02.644" v="3078" actId="1076"/>
          <ac:picMkLst>
            <pc:docMk/>
            <pc:sldMk cId="4146391521" sldId="2147471589"/>
            <ac:picMk id="46" creationId="{5C0817A5-15EF-414D-8AD0-CC5A916A72E4}"/>
          </ac:picMkLst>
        </pc:picChg>
        <pc:picChg chg="add mod">
          <ac:chgData name="Tanmoy Halder" userId="dc1b16f3-33b4-45f6-adf1-fe725edc24af" providerId="ADAL" clId="{D7A70C54-30C3-425D-ADD8-0F626D86E594}" dt="2022-11-30T12:25:42.159" v="3319" actId="1076"/>
          <ac:picMkLst>
            <pc:docMk/>
            <pc:sldMk cId="4146391521" sldId="2147471589"/>
            <ac:picMk id="153" creationId="{9D500FFE-26B4-4416-AEC1-F483D62E800D}"/>
          </ac:picMkLst>
        </pc:picChg>
        <pc:cxnChg chg="add mod">
          <ac:chgData name="Tanmoy Halder" userId="dc1b16f3-33b4-45f6-adf1-fe725edc24af" providerId="ADAL" clId="{D7A70C54-30C3-425D-ADD8-0F626D86E594}" dt="2022-11-30T10:02:51.928" v="2811"/>
          <ac:cxnSpMkLst>
            <pc:docMk/>
            <pc:sldMk cId="4146391521" sldId="2147471589"/>
            <ac:cxnSpMk id="3" creationId="{5ACFB96E-4EF4-4488-9CA4-F5ACFD5E0B87}"/>
          </ac:cxnSpMkLst>
        </pc:cxnChg>
        <pc:cxnChg chg="add mod">
          <ac:chgData name="Tanmoy Halder" userId="dc1b16f3-33b4-45f6-adf1-fe725edc24af" providerId="ADAL" clId="{D7A70C54-30C3-425D-ADD8-0F626D86E594}" dt="2022-11-30T12:12:27.957" v="3072" actId="1582"/>
          <ac:cxnSpMkLst>
            <pc:docMk/>
            <pc:sldMk cId="4146391521" sldId="2147471589"/>
            <ac:cxnSpMk id="48" creationId="{E46018E8-DF76-4366-93F7-DF8F0DFDAD54}"/>
          </ac:cxnSpMkLst>
        </pc:cxnChg>
        <pc:cxnChg chg="add del mod">
          <ac:chgData name="Tanmoy Halder" userId="dc1b16f3-33b4-45f6-adf1-fe725edc24af" providerId="ADAL" clId="{D7A70C54-30C3-425D-ADD8-0F626D86E594}" dt="2022-11-30T12:08:31.541" v="3030" actId="478"/>
          <ac:cxnSpMkLst>
            <pc:docMk/>
            <pc:sldMk cId="4146391521" sldId="2147471589"/>
            <ac:cxnSpMk id="49" creationId="{FEF1F1B7-198E-4979-AE04-22C6350D33C5}"/>
          </ac:cxnSpMkLst>
        </pc:cxnChg>
        <pc:cxnChg chg="add mod">
          <ac:chgData name="Tanmoy Halder" userId="dc1b16f3-33b4-45f6-adf1-fe725edc24af" providerId="ADAL" clId="{D7A70C54-30C3-425D-ADD8-0F626D86E594}" dt="2022-11-30T12:08:48.428" v="3032" actId="208"/>
          <ac:cxnSpMkLst>
            <pc:docMk/>
            <pc:sldMk cId="4146391521" sldId="2147471589"/>
            <ac:cxnSpMk id="51" creationId="{05F17067-643C-454D-A400-D6FA0EE5927C}"/>
          </ac:cxnSpMkLst>
        </pc:cxnChg>
        <pc:cxnChg chg="add mod">
          <ac:chgData name="Tanmoy Halder" userId="dc1b16f3-33b4-45f6-adf1-fe725edc24af" providerId="ADAL" clId="{D7A70C54-30C3-425D-ADD8-0F626D86E594}" dt="2022-11-30T12:10:05.698" v="3048" actId="14100"/>
          <ac:cxnSpMkLst>
            <pc:docMk/>
            <pc:sldMk cId="4146391521" sldId="2147471589"/>
            <ac:cxnSpMk id="53" creationId="{E4D27D60-2436-4DDC-88E6-C22141853F97}"/>
          </ac:cxnSpMkLst>
        </pc:cxnChg>
        <pc:cxnChg chg="add mod">
          <ac:chgData name="Tanmoy Halder" userId="dc1b16f3-33b4-45f6-adf1-fe725edc24af" providerId="ADAL" clId="{D7A70C54-30C3-425D-ADD8-0F626D86E594}" dt="2022-11-30T12:09:37.430" v="3040" actId="208"/>
          <ac:cxnSpMkLst>
            <pc:docMk/>
            <pc:sldMk cId="4146391521" sldId="2147471589"/>
            <ac:cxnSpMk id="57" creationId="{CD82CE72-63A4-4D48-B217-EFB63FDFE12C}"/>
          </ac:cxnSpMkLst>
        </pc:cxnChg>
        <pc:cxnChg chg="add mod">
          <ac:chgData name="Tanmoy Halder" userId="dc1b16f3-33b4-45f6-adf1-fe725edc24af" providerId="ADAL" clId="{D7A70C54-30C3-425D-ADD8-0F626D86E594}" dt="2022-11-30T12:09:57.822" v="3046" actId="1076"/>
          <ac:cxnSpMkLst>
            <pc:docMk/>
            <pc:sldMk cId="4146391521" sldId="2147471589"/>
            <ac:cxnSpMk id="58" creationId="{0145C75E-E936-452F-9033-C4E8A24F53ED}"/>
          </ac:cxnSpMkLst>
        </pc:cxnChg>
        <pc:cxnChg chg="add mod">
          <ac:chgData name="Tanmoy Halder" userId="dc1b16f3-33b4-45f6-adf1-fe725edc24af" providerId="ADAL" clId="{D7A70C54-30C3-425D-ADD8-0F626D86E594}" dt="2022-11-30T12:10:53.592" v="3054" actId="14100"/>
          <ac:cxnSpMkLst>
            <pc:docMk/>
            <pc:sldMk cId="4146391521" sldId="2147471589"/>
            <ac:cxnSpMk id="61" creationId="{5B27A758-22D9-431D-9C2E-C91FBAD9656E}"/>
          </ac:cxnSpMkLst>
        </pc:cxnChg>
        <pc:cxnChg chg="add mod">
          <ac:chgData name="Tanmoy Halder" userId="dc1b16f3-33b4-45f6-adf1-fe725edc24af" providerId="ADAL" clId="{D7A70C54-30C3-425D-ADD8-0F626D86E594}" dt="2022-11-30T12:13:25.015" v="3080" actId="14100"/>
          <ac:cxnSpMkLst>
            <pc:docMk/>
            <pc:sldMk cId="4146391521" sldId="2147471589"/>
            <ac:cxnSpMk id="64" creationId="{C70BA86A-9D5D-4478-A255-770F72A509AB}"/>
          </ac:cxnSpMkLst>
        </pc:cxnChg>
        <pc:cxnChg chg="add del mod">
          <ac:chgData name="Tanmoy Halder" userId="dc1b16f3-33b4-45f6-adf1-fe725edc24af" providerId="ADAL" clId="{D7A70C54-30C3-425D-ADD8-0F626D86E594}" dt="2022-11-30T12:11:13.030" v="3059" actId="11529"/>
          <ac:cxnSpMkLst>
            <pc:docMk/>
            <pc:sldMk cId="4146391521" sldId="2147471589"/>
            <ac:cxnSpMk id="70" creationId="{57FA5466-7D66-474D-AA22-27F7F7EBBE2B}"/>
          </ac:cxnSpMkLst>
        </pc:cxnChg>
        <pc:cxnChg chg="add mod">
          <ac:chgData name="Tanmoy Halder" userId="dc1b16f3-33b4-45f6-adf1-fe725edc24af" providerId="ADAL" clId="{D7A70C54-30C3-425D-ADD8-0F626D86E594}" dt="2022-11-30T12:20:15.440" v="3153" actId="14100"/>
          <ac:cxnSpMkLst>
            <pc:docMk/>
            <pc:sldMk cId="4146391521" sldId="2147471589"/>
            <ac:cxnSpMk id="72" creationId="{CF7A8138-7690-410E-BA75-A1068E646F6B}"/>
          </ac:cxnSpMkLst>
        </pc:cxnChg>
        <pc:cxnChg chg="add mod">
          <ac:chgData name="Tanmoy Halder" userId="dc1b16f3-33b4-45f6-adf1-fe725edc24af" providerId="ADAL" clId="{D7A70C54-30C3-425D-ADD8-0F626D86E594}" dt="2022-11-30T12:13:19.257" v="3079" actId="14100"/>
          <ac:cxnSpMkLst>
            <pc:docMk/>
            <pc:sldMk cId="4146391521" sldId="2147471589"/>
            <ac:cxnSpMk id="73" creationId="{F6C3FBFB-8079-4990-A526-1ED9B57DA8A7}"/>
          </ac:cxnSpMkLst>
        </pc:cxnChg>
        <pc:cxnChg chg="add mod">
          <ac:chgData name="Tanmoy Halder" userId="dc1b16f3-33b4-45f6-adf1-fe725edc24af" providerId="ADAL" clId="{D7A70C54-30C3-425D-ADD8-0F626D86E594}" dt="2022-11-30T12:29:18.828" v="3460" actId="14100"/>
          <ac:cxnSpMkLst>
            <pc:docMk/>
            <pc:sldMk cId="4146391521" sldId="2147471589"/>
            <ac:cxnSpMk id="78" creationId="{84C003C9-C768-4D0C-8EA4-2959F82CA5D6}"/>
          </ac:cxnSpMkLst>
        </pc:cxnChg>
        <pc:cxnChg chg="add mod">
          <ac:chgData name="Tanmoy Halder" userId="dc1b16f3-33b4-45f6-adf1-fe725edc24af" providerId="ADAL" clId="{D7A70C54-30C3-425D-ADD8-0F626D86E594}" dt="2022-11-30T12:12:53.204" v="3075" actId="14100"/>
          <ac:cxnSpMkLst>
            <pc:docMk/>
            <pc:sldMk cId="4146391521" sldId="2147471589"/>
            <ac:cxnSpMk id="81" creationId="{498D76BA-A552-468C-A185-8A4EB6A37562}"/>
          </ac:cxnSpMkLst>
        </pc:cxnChg>
        <pc:cxnChg chg="add mod">
          <ac:chgData name="Tanmoy Halder" userId="dc1b16f3-33b4-45f6-adf1-fe725edc24af" providerId="ADAL" clId="{D7A70C54-30C3-425D-ADD8-0F626D86E594}" dt="2022-11-30T12:35:40.407" v="3503" actId="1582"/>
          <ac:cxnSpMkLst>
            <pc:docMk/>
            <pc:sldMk cId="4146391521" sldId="2147471589"/>
            <ac:cxnSpMk id="85" creationId="{6E03CADA-4840-48B3-A132-1B33582A5E21}"/>
          </ac:cxnSpMkLst>
        </pc:cxnChg>
        <pc:cxnChg chg="add mod">
          <ac:chgData name="Tanmoy Halder" userId="dc1b16f3-33b4-45f6-adf1-fe725edc24af" providerId="ADAL" clId="{D7A70C54-30C3-425D-ADD8-0F626D86E594}" dt="2022-11-30T12:13:57.639" v="3088" actId="14100"/>
          <ac:cxnSpMkLst>
            <pc:docMk/>
            <pc:sldMk cId="4146391521" sldId="2147471589"/>
            <ac:cxnSpMk id="87" creationId="{F30D2DFA-25C7-4A6D-AF46-237FF198D174}"/>
          </ac:cxnSpMkLst>
        </pc:cxnChg>
        <pc:cxnChg chg="add del mod">
          <ac:chgData name="Tanmoy Halder" userId="dc1b16f3-33b4-45f6-adf1-fe725edc24af" providerId="ADAL" clId="{D7A70C54-30C3-425D-ADD8-0F626D86E594}" dt="2022-11-30T12:15:48.622" v="3100" actId="478"/>
          <ac:cxnSpMkLst>
            <pc:docMk/>
            <pc:sldMk cId="4146391521" sldId="2147471589"/>
            <ac:cxnSpMk id="90" creationId="{B1E4726B-BBAC-4BBE-8EC8-2BDBB5D37C9B}"/>
          </ac:cxnSpMkLst>
        </pc:cxnChg>
        <pc:cxnChg chg="add del mod">
          <ac:chgData name="Tanmoy Halder" userId="dc1b16f3-33b4-45f6-adf1-fe725edc24af" providerId="ADAL" clId="{D7A70C54-30C3-425D-ADD8-0F626D86E594}" dt="2022-11-30T12:15:48.622" v="3100" actId="478"/>
          <ac:cxnSpMkLst>
            <pc:docMk/>
            <pc:sldMk cId="4146391521" sldId="2147471589"/>
            <ac:cxnSpMk id="95" creationId="{1580A29E-234B-410B-A53D-D780690AA5BD}"/>
          </ac:cxnSpMkLst>
        </pc:cxnChg>
        <pc:cxnChg chg="add del mod">
          <ac:chgData name="Tanmoy Halder" userId="dc1b16f3-33b4-45f6-adf1-fe725edc24af" providerId="ADAL" clId="{D7A70C54-30C3-425D-ADD8-0F626D86E594}" dt="2022-11-30T12:18:43.349" v="3128" actId="478"/>
          <ac:cxnSpMkLst>
            <pc:docMk/>
            <pc:sldMk cId="4146391521" sldId="2147471589"/>
            <ac:cxnSpMk id="100" creationId="{9F12DAF4-63AF-4707-80FD-1A995636EFA1}"/>
          </ac:cxnSpMkLst>
        </pc:cxnChg>
        <pc:cxnChg chg="add del mod">
          <ac:chgData name="Tanmoy Halder" userId="dc1b16f3-33b4-45f6-adf1-fe725edc24af" providerId="ADAL" clId="{D7A70C54-30C3-425D-ADD8-0F626D86E594}" dt="2022-11-30T12:19:13.765" v="3137" actId="478"/>
          <ac:cxnSpMkLst>
            <pc:docMk/>
            <pc:sldMk cId="4146391521" sldId="2147471589"/>
            <ac:cxnSpMk id="102" creationId="{178D2A81-7EB2-4FAC-B85D-21EA12DB4A71}"/>
          </ac:cxnSpMkLst>
        </pc:cxnChg>
        <pc:cxnChg chg="add mod">
          <ac:chgData name="Tanmoy Halder" userId="dc1b16f3-33b4-45f6-adf1-fe725edc24af" providerId="ADAL" clId="{D7A70C54-30C3-425D-ADD8-0F626D86E594}" dt="2022-11-30T12:16:54.852" v="3107" actId="208"/>
          <ac:cxnSpMkLst>
            <pc:docMk/>
            <pc:sldMk cId="4146391521" sldId="2147471589"/>
            <ac:cxnSpMk id="105" creationId="{40E64D14-145B-478A-8C8D-824F15D384B8}"/>
          </ac:cxnSpMkLst>
        </pc:cxnChg>
        <pc:cxnChg chg="add mod">
          <ac:chgData name="Tanmoy Halder" userId="dc1b16f3-33b4-45f6-adf1-fe725edc24af" providerId="ADAL" clId="{D7A70C54-30C3-425D-ADD8-0F626D86E594}" dt="2022-11-30T12:17:11.973" v="3111" actId="208"/>
          <ac:cxnSpMkLst>
            <pc:docMk/>
            <pc:sldMk cId="4146391521" sldId="2147471589"/>
            <ac:cxnSpMk id="107" creationId="{9EB93BCA-C4F9-42B0-943B-17A3B9F3E3C2}"/>
          </ac:cxnSpMkLst>
        </pc:cxnChg>
        <pc:cxnChg chg="add mod">
          <ac:chgData name="Tanmoy Halder" userId="dc1b16f3-33b4-45f6-adf1-fe725edc24af" providerId="ADAL" clId="{D7A70C54-30C3-425D-ADD8-0F626D86E594}" dt="2022-11-30T12:21:24.884" v="3169" actId="14100"/>
          <ac:cxnSpMkLst>
            <pc:docMk/>
            <pc:sldMk cId="4146391521" sldId="2147471589"/>
            <ac:cxnSpMk id="110" creationId="{7F74481B-3DFF-4AC9-A62C-6E3DF5815995}"/>
          </ac:cxnSpMkLst>
        </pc:cxnChg>
        <pc:cxnChg chg="add mod">
          <ac:chgData name="Tanmoy Halder" userId="dc1b16f3-33b4-45f6-adf1-fe725edc24af" providerId="ADAL" clId="{D7A70C54-30C3-425D-ADD8-0F626D86E594}" dt="2022-11-30T12:21:30.924" v="3170" actId="1076"/>
          <ac:cxnSpMkLst>
            <pc:docMk/>
            <pc:sldMk cId="4146391521" sldId="2147471589"/>
            <ac:cxnSpMk id="112" creationId="{6983E7EF-E0A2-4F96-ACD1-D87D83E7A34E}"/>
          </ac:cxnSpMkLst>
        </pc:cxnChg>
        <pc:cxnChg chg="add mod">
          <ac:chgData name="Tanmoy Halder" userId="dc1b16f3-33b4-45f6-adf1-fe725edc24af" providerId="ADAL" clId="{D7A70C54-30C3-425D-ADD8-0F626D86E594}" dt="2022-11-30T12:36:18.540" v="3506" actId="14100"/>
          <ac:cxnSpMkLst>
            <pc:docMk/>
            <pc:sldMk cId="4146391521" sldId="2147471589"/>
            <ac:cxnSpMk id="114" creationId="{20762474-FC9F-4BDD-8EC8-9D86C5D09A9C}"/>
          </ac:cxnSpMkLst>
        </pc:cxnChg>
        <pc:cxnChg chg="add mod">
          <ac:chgData name="Tanmoy Halder" userId="dc1b16f3-33b4-45f6-adf1-fe725edc24af" providerId="ADAL" clId="{D7A70C54-30C3-425D-ADD8-0F626D86E594}" dt="2022-11-30T12:21:16.318" v="3166" actId="1076"/>
          <ac:cxnSpMkLst>
            <pc:docMk/>
            <pc:sldMk cId="4146391521" sldId="2147471589"/>
            <ac:cxnSpMk id="116" creationId="{BF86302D-C85A-46F2-AC43-684499785C51}"/>
          </ac:cxnSpMkLst>
        </pc:cxnChg>
        <pc:cxnChg chg="add mod">
          <ac:chgData name="Tanmoy Halder" userId="dc1b16f3-33b4-45f6-adf1-fe725edc24af" providerId="ADAL" clId="{D7A70C54-30C3-425D-ADD8-0F626D86E594}" dt="2022-11-30T12:18:19.882" v="3126" actId="208"/>
          <ac:cxnSpMkLst>
            <pc:docMk/>
            <pc:sldMk cId="4146391521" sldId="2147471589"/>
            <ac:cxnSpMk id="118" creationId="{3A65B4AF-33BF-48B6-9E48-DAAC547E47B8}"/>
          </ac:cxnSpMkLst>
        </pc:cxnChg>
        <pc:cxnChg chg="add mod">
          <ac:chgData name="Tanmoy Halder" userId="dc1b16f3-33b4-45f6-adf1-fe725edc24af" providerId="ADAL" clId="{D7A70C54-30C3-425D-ADD8-0F626D86E594}" dt="2022-11-30T12:29:28.484" v="3462" actId="14100"/>
          <ac:cxnSpMkLst>
            <pc:docMk/>
            <pc:sldMk cId="4146391521" sldId="2147471589"/>
            <ac:cxnSpMk id="125" creationId="{29AB8A4D-37D0-4DF6-9560-E6871B4A36CA}"/>
          </ac:cxnSpMkLst>
        </pc:cxnChg>
        <pc:cxnChg chg="add mod">
          <ac:chgData name="Tanmoy Halder" userId="dc1b16f3-33b4-45f6-adf1-fe725edc24af" providerId="ADAL" clId="{D7A70C54-30C3-425D-ADD8-0F626D86E594}" dt="2022-11-30T12:19:10.573" v="3136" actId="208"/>
          <ac:cxnSpMkLst>
            <pc:docMk/>
            <pc:sldMk cId="4146391521" sldId="2147471589"/>
            <ac:cxnSpMk id="128" creationId="{A390C9B4-3534-4340-A2DC-B1055E4B2D3C}"/>
          </ac:cxnSpMkLst>
        </pc:cxnChg>
        <pc:cxnChg chg="add mod">
          <ac:chgData name="Tanmoy Halder" userId="dc1b16f3-33b4-45f6-adf1-fe725edc24af" providerId="ADAL" clId="{D7A70C54-30C3-425D-ADD8-0F626D86E594}" dt="2022-11-30T12:29:24.767" v="3461" actId="14100"/>
          <ac:cxnSpMkLst>
            <pc:docMk/>
            <pc:sldMk cId="4146391521" sldId="2147471589"/>
            <ac:cxnSpMk id="131" creationId="{D753A135-D84E-4B94-9C24-337600A3346C}"/>
          </ac:cxnSpMkLst>
        </pc:cxnChg>
        <pc:cxnChg chg="add mod">
          <ac:chgData name="Tanmoy Halder" userId="dc1b16f3-33b4-45f6-adf1-fe725edc24af" providerId="ADAL" clId="{D7A70C54-30C3-425D-ADD8-0F626D86E594}" dt="2022-11-30T12:19:32.623" v="3143" actId="1076"/>
          <ac:cxnSpMkLst>
            <pc:docMk/>
            <pc:sldMk cId="4146391521" sldId="2147471589"/>
            <ac:cxnSpMk id="132" creationId="{C82BC978-1237-40E6-A705-59BCC3CB005C}"/>
          </ac:cxnSpMkLst>
        </pc:cxnChg>
        <pc:cxnChg chg="add mod">
          <ac:chgData name="Tanmoy Halder" userId="dc1b16f3-33b4-45f6-adf1-fe725edc24af" providerId="ADAL" clId="{D7A70C54-30C3-425D-ADD8-0F626D86E594}" dt="2022-11-30T12:20:09.056" v="3152" actId="208"/>
          <ac:cxnSpMkLst>
            <pc:docMk/>
            <pc:sldMk cId="4146391521" sldId="2147471589"/>
            <ac:cxnSpMk id="135" creationId="{89054702-FD2B-4074-A7F0-97DB00C4C6D4}"/>
          </ac:cxnSpMkLst>
        </pc:cxnChg>
        <pc:cxnChg chg="add mod">
          <ac:chgData name="Tanmoy Halder" userId="dc1b16f3-33b4-45f6-adf1-fe725edc24af" providerId="ADAL" clId="{D7A70C54-30C3-425D-ADD8-0F626D86E594}" dt="2022-11-30T12:25:23.033" v="3315" actId="208"/>
          <ac:cxnSpMkLst>
            <pc:docMk/>
            <pc:sldMk cId="4146391521" sldId="2147471589"/>
            <ac:cxnSpMk id="155" creationId="{4DA1045A-28BD-4C5D-A113-12BFA41DD9EE}"/>
          </ac:cxnSpMkLst>
        </pc:cxnChg>
        <pc:cxnChg chg="add mod">
          <ac:chgData name="Tanmoy Halder" userId="dc1b16f3-33b4-45f6-adf1-fe725edc24af" providerId="ADAL" clId="{D7A70C54-30C3-425D-ADD8-0F626D86E594}" dt="2022-11-30T12:25:32.476" v="3317" actId="208"/>
          <ac:cxnSpMkLst>
            <pc:docMk/>
            <pc:sldMk cId="4146391521" sldId="2147471589"/>
            <ac:cxnSpMk id="157" creationId="{D15B7474-BAEC-40A0-99E2-05267811C67A}"/>
          </ac:cxnSpMkLst>
        </pc:cxnChg>
        <pc:cxnChg chg="add mod">
          <ac:chgData name="Tanmoy Halder" userId="dc1b16f3-33b4-45f6-adf1-fe725edc24af" providerId="ADAL" clId="{D7A70C54-30C3-425D-ADD8-0F626D86E594}" dt="2022-11-30T12:25:44.789" v="3320" actId="208"/>
          <ac:cxnSpMkLst>
            <pc:docMk/>
            <pc:sldMk cId="4146391521" sldId="2147471589"/>
            <ac:cxnSpMk id="159" creationId="{201B947D-FCFD-4A67-BF26-26CEC4FDB2BC}"/>
          </ac:cxnSpMkLst>
        </pc:cxnChg>
        <pc:cxnChg chg="add mod">
          <ac:chgData name="Tanmoy Halder" userId="dc1b16f3-33b4-45f6-adf1-fe725edc24af" providerId="ADAL" clId="{D7A70C54-30C3-425D-ADD8-0F626D86E594}" dt="2022-11-30T12:26:21.879" v="3325" actId="208"/>
          <ac:cxnSpMkLst>
            <pc:docMk/>
            <pc:sldMk cId="4146391521" sldId="2147471589"/>
            <ac:cxnSpMk id="161" creationId="{F8697A6E-3A37-48C3-9032-827F5AE14186}"/>
          </ac:cxnSpMkLst>
        </pc:cxnChg>
        <pc:cxnChg chg="add mod">
          <ac:chgData name="Tanmoy Halder" userId="dc1b16f3-33b4-45f6-adf1-fe725edc24af" providerId="ADAL" clId="{D7A70C54-30C3-425D-ADD8-0F626D86E594}" dt="2022-11-30T12:26:21.879" v="3325" actId="208"/>
          <ac:cxnSpMkLst>
            <pc:docMk/>
            <pc:sldMk cId="4146391521" sldId="2147471589"/>
            <ac:cxnSpMk id="163" creationId="{2995E8AA-0BF6-496C-90F3-79C96626645F}"/>
          </ac:cxnSpMkLst>
        </pc:cxnChg>
        <pc:cxnChg chg="add mod">
          <ac:chgData name="Tanmoy Halder" userId="dc1b16f3-33b4-45f6-adf1-fe725edc24af" providerId="ADAL" clId="{D7A70C54-30C3-425D-ADD8-0F626D86E594}" dt="2022-11-30T12:35:40.407" v="3503" actId="1582"/>
          <ac:cxnSpMkLst>
            <pc:docMk/>
            <pc:sldMk cId="4146391521" sldId="2147471589"/>
            <ac:cxnSpMk id="178" creationId="{18528D4F-263E-49BC-849C-AA671B62B7D0}"/>
          </ac:cxnSpMkLst>
        </pc:cxnChg>
        <pc:cxnChg chg="add mod">
          <ac:chgData name="Tanmoy Halder" userId="dc1b16f3-33b4-45f6-adf1-fe725edc24af" providerId="ADAL" clId="{D7A70C54-30C3-425D-ADD8-0F626D86E594}" dt="2022-11-30T12:35:40.407" v="3503" actId="1582"/>
          <ac:cxnSpMkLst>
            <pc:docMk/>
            <pc:sldMk cId="4146391521" sldId="2147471589"/>
            <ac:cxnSpMk id="180" creationId="{2761AE7C-11B9-44E5-9940-4D8161DDECE9}"/>
          </ac:cxnSpMkLst>
        </pc:cxnChg>
      </pc:sldChg>
      <pc:sldChg chg="addSp delSp modSp add mod">
        <pc:chgData name="Tanmoy Halder" userId="dc1b16f3-33b4-45f6-adf1-fe725edc24af" providerId="ADAL" clId="{D7A70C54-30C3-425D-ADD8-0F626D86E594}" dt="2022-12-01T05:21:08.427" v="4192"/>
        <pc:sldMkLst>
          <pc:docMk/>
          <pc:sldMk cId="3126113608" sldId="2147471590"/>
        </pc:sldMkLst>
        <pc:spChg chg="mod">
          <ac:chgData name="Tanmoy Halder" userId="dc1b16f3-33b4-45f6-adf1-fe725edc24af" providerId="ADAL" clId="{D7A70C54-30C3-425D-ADD8-0F626D86E594}" dt="2022-11-30T13:05:14.443" v="3661" actId="20577"/>
          <ac:spMkLst>
            <pc:docMk/>
            <pc:sldMk cId="3126113608" sldId="2147471590"/>
            <ac:spMk id="2" creationId="{D93C07C6-21ED-41C6-BDB5-11FC1457A11F}"/>
          </ac:spMkLst>
        </pc:spChg>
        <pc:spChg chg="add mod">
          <ac:chgData name="Tanmoy Halder" userId="dc1b16f3-33b4-45f6-adf1-fe725edc24af" providerId="ADAL" clId="{D7A70C54-30C3-425D-ADD8-0F626D86E594}" dt="2022-11-30T12:39:21.572" v="3548" actId="207"/>
          <ac:spMkLst>
            <pc:docMk/>
            <pc:sldMk cId="3126113608" sldId="2147471590"/>
            <ac:spMk id="4" creationId="{631EB784-38E9-4DD1-A9F8-0F95BBD952D4}"/>
          </ac:spMkLst>
        </pc:spChg>
        <pc:spChg chg="add mod">
          <ac:chgData name="Tanmoy Halder" userId="dc1b16f3-33b4-45f6-adf1-fe725edc24af" providerId="ADAL" clId="{D7A70C54-30C3-425D-ADD8-0F626D86E594}" dt="2022-12-01T03:41:32.786" v="4087" actId="164"/>
          <ac:spMkLst>
            <pc:docMk/>
            <pc:sldMk cId="3126113608" sldId="2147471590"/>
            <ac:spMk id="23" creationId="{0C98A7F9-001F-4DF1-B719-D441E9060751}"/>
          </ac:spMkLst>
        </pc:spChg>
        <pc:spChg chg="add mod">
          <ac:chgData name="Tanmoy Halder" userId="dc1b16f3-33b4-45f6-adf1-fe725edc24af" providerId="ADAL" clId="{D7A70C54-30C3-425D-ADD8-0F626D86E594}" dt="2022-11-30T14:04:02.312" v="4044" actId="14100"/>
          <ac:spMkLst>
            <pc:docMk/>
            <pc:sldMk cId="3126113608" sldId="2147471590"/>
            <ac:spMk id="25" creationId="{648FE341-FA12-4A3A-98B1-30FD84695E8E}"/>
          </ac:spMkLst>
        </pc:spChg>
        <pc:spChg chg="add mod">
          <ac:chgData name="Tanmoy Halder" userId="dc1b16f3-33b4-45f6-adf1-fe725edc24af" providerId="ADAL" clId="{D7A70C54-30C3-425D-ADD8-0F626D86E594}" dt="2022-12-01T03:41:32.786" v="4087" actId="164"/>
          <ac:spMkLst>
            <pc:docMk/>
            <pc:sldMk cId="3126113608" sldId="2147471590"/>
            <ac:spMk id="26" creationId="{90AF111E-7626-4BD1-987A-5B1C703B97E3}"/>
          </ac:spMkLst>
        </pc:spChg>
        <pc:spChg chg="add mod">
          <ac:chgData name="Tanmoy Halder" userId="dc1b16f3-33b4-45f6-adf1-fe725edc24af" providerId="ADAL" clId="{D7A70C54-30C3-425D-ADD8-0F626D86E594}" dt="2022-12-01T03:42:13.590" v="4126" actId="1076"/>
          <ac:spMkLst>
            <pc:docMk/>
            <pc:sldMk cId="3126113608" sldId="2147471590"/>
            <ac:spMk id="30" creationId="{B452CBC3-FB24-4284-A69B-D8C8DE2C0AA0}"/>
          </ac:spMkLst>
        </pc:spChg>
        <pc:spChg chg="add mod">
          <ac:chgData name="Tanmoy Halder" userId="dc1b16f3-33b4-45f6-adf1-fe725edc24af" providerId="ADAL" clId="{D7A70C54-30C3-425D-ADD8-0F626D86E594}" dt="2022-12-01T03:42:50.262" v="4156" actId="1076"/>
          <ac:spMkLst>
            <pc:docMk/>
            <pc:sldMk cId="3126113608" sldId="2147471590"/>
            <ac:spMk id="32" creationId="{40256E3B-78CF-4C2B-8984-830EA31EB3D7}"/>
          </ac:spMkLst>
        </pc:spChg>
        <pc:spChg chg="add mod">
          <ac:chgData name="Tanmoy Halder" userId="dc1b16f3-33b4-45f6-adf1-fe725edc24af" providerId="ADAL" clId="{D7A70C54-30C3-425D-ADD8-0F626D86E594}" dt="2022-12-01T03:45:15.940" v="4184" actId="20577"/>
          <ac:spMkLst>
            <pc:docMk/>
            <pc:sldMk cId="3126113608" sldId="2147471590"/>
            <ac:spMk id="86" creationId="{13DF4E7F-1F70-4FA7-8105-1C3286FEBD3D}"/>
          </ac:spMkLst>
        </pc:spChg>
        <pc:spChg chg="add mod">
          <ac:chgData name="Tanmoy Halder" userId="dc1b16f3-33b4-45f6-adf1-fe725edc24af" providerId="ADAL" clId="{D7A70C54-30C3-425D-ADD8-0F626D86E594}" dt="2022-11-30T12:40:25.664" v="3592" actId="1076"/>
          <ac:spMkLst>
            <pc:docMk/>
            <pc:sldMk cId="3126113608" sldId="2147471590"/>
            <ac:spMk id="88" creationId="{D173B290-E281-4258-9CD3-F15E890E9816}"/>
          </ac:spMkLst>
        </pc:spChg>
        <pc:spChg chg="add mod">
          <ac:chgData name="Tanmoy Halder" userId="dc1b16f3-33b4-45f6-adf1-fe725edc24af" providerId="ADAL" clId="{D7A70C54-30C3-425D-ADD8-0F626D86E594}" dt="2022-12-01T05:20:59.807" v="4191" actId="1076"/>
          <ac:spMkLst>
            <pc:docMk/>
            <pc:sldMk cId="3126113608" sldId="2147471590"/>
            <ac:spMk id="94" creationId="{8E3CD5A1-5CB5-4930-B9E3-7329BB879BF0}"/>
          </ac:spMkLst>
        </pc:spChg>
        <pc:spChg chg="mod">
          <ac:chgData name="Tanmoy Halder" userId="dc1b16f3-33b4-45f6-adf1-fe725edc24af" providerId="ADAL" clId="{D7A70C54-30C3-425D-ADD8-0F626D86E594}" dt="2022-12-01T05:21:08.427" v="4192"/>
          <ac:spMkLst>
            <pc:docMk/>
            <pc:sldMk cId="3126113608" sldId="2147471590"/>
            <ac:spMk id="96" creationId="{A909C0DC-C780-46B7-8183-8F2A0240C77A}"/>
          </ac:spMkLst>
        </pc:spChg>
        <pc:spChg chg="mod">
          <ac:chgData name="Tanmoy Halder" userId="dc1b16f3-33b4-45f6-adf1-fe725edc24af" providerId="ADAL" clId="{D7A70C54-30C3-425D-ADD8-0F626D86E594}" dt="2022-12-01T05:21:08.427" v="4192"/>
          <ac:spMkLst>
            <pc:docMk/>
            <pc:sldMk cId="3126113608" sldId="2147471590"/>
            <ac:spMk id="97" creationId="{72BA685D-C564-4C32-8A97-58C8C9113F19}"/>
          </ac:spMkLst>
        </pc:spChg>
        <pc:spChg chg="mod">
          <ac:chgData name="Tanmoy Halder" userId="dc1b16f3-33b4-45f6-adf1-fe725edc24af" providerId="ADAL" clId="{D7A70C54-30C3-425D-ADD8-0F626D86E594}" dt="2022-12-01T05:21:08.427" v="4192"/>
          <ac:spMkLst>
            <pc:docMk/>
            <pc:sldMk cId="3126113608" sldId="2147471590"/>
            <ac:spMk id="98" creationId="{8EBB1056-AEF1-4345-A9F2-AE217B3D7E47}"/>
          </ac:spMkLst>
        </pc:spChg>
        <pc:spChg chg="mod">
          <ac:chgData name="Tanmoy Halder" userId="dc1b16f3-33b4-45f6-adf1-fe725edc24af" providerId="ADAL" clId="{D7A70C54-30C3-425D-ADD8-0F626D86E594}" dt="2022-11-30T12:38:52.994" v="3543" actId="1076"/>
          <ac:spMkLst>
            <pc:docMk/>
            <pc:sldMk cId="3126113608" sldId="2147471590"/>
            <ac:spMk id="145" creationId="{2AC2374A-413B-4B0A-B41A-CC1BE03DD685}"/>
          </ac:spMkLst>
        </pc:spChg>
        <pc:spChg chg="mod">
          <ac:chgData name="Tanmoy Halder" userId="dc1b16f3-33b4-45f6-adf1-fe725edc24af" providerId="ADAL" clId="{D7A70C54-30C3-425D-ADD8-0F626D86E594}" dt="2022-11-30T12:38:48.906" v="3542" actId="1076"/>
          <ac:spMkLst>
            <pc:docMk/>
            <pc:sldMk cId="3126113608" sldId="2147471590"/>
            <ac:spMk id="146" creationId="{792DBDC7-FBCF-445E-BAB7-0A6E996E692A}"/>
          </ac:spMkLst>
        </pc:spChg>
        <pc:spChg chg="mod">
          <ac:chgData name="Tanmoy Halder" userId="dc1b16f3-33b4-45f6-adf1-fe725edc24af" providerId="ADAL" clId="{D7A70C54-30C3-425D-ADD8-0F626D86E594}" dt="2022-11-30T12:38:45.172" v="3541" actId="1076"/>
          <ac:spMkLst>
            <pc:docMk/>
            <pc:sldMk cId="3126113608" sldId="2147471590"/>
            <ac:spMk id="147" creationId="{F227283C-7F71-4973-A54A-BAF086B472E5}"/>
          </ac:spMkLst>
        </pc:spChg>
        <pc:spChg chg="mod">
          <ac:chgData name="Tanmoy Halder" userId="dc1b16f3-33b4-45f6-adf1-fe725edc24af" providerId="ADAL" clId="{D7A70C54-30C3-425D-ADD8-0F626D86E594}" dt="2022-11-30T12:38:41.150" v="3540" actId="1076"/>
          <ac:spMkLst>
            <pc:docMk/>
            <pc:sldMk cId="3126113608" sldId="2147471590"/>
            <ac:spMk id="148" creationId="{6F2CC90F-632C-4CFF-8E35-16D00FE6DD35}"/>
          </ac:spMkLst>
        </pc:spChg>
        <pc:spChg chg="mod">
          <ac:chgData name="Tanmoy Halder" userId="dc1b16f3-33b4-45f6-adf1-fe725edc24af" providerId="ADAL" clId="{D7A70C54-30C3-425D-ADD8-0F626D86E594}" dt="2022-11-30T14:00:12.909" v="3965" actId="1076"/>
          <ac:spMkLst>
            <pc:docMk/>
            <pc:sldMk cId="3126113608" sldId="2147471590"/>
            <ac:spMk id="151" creationId="{75E7E926-B7DB-49F8-9252-D27BEFECD77E}"/>
          </ac:spMkLst>
        </pc:spChg>
        <pc:spChg chg="mod">
          <ac:chgData name="Tanmoy Halder" userId="dc1b16f3-33b4-45f6-adf1-fe725edc24af" providerId="ADAL" clId="{D7A70C54-30C3-425D-ADD8-0F626D86E594}" dt="2022-12-01T03:40:10.467" v="4075" actId="1076"/>
          <ac:spMkLst>
            <pc:docMk/>
            <pc:sldMk cId="3126113608" sldId="2147471590"/>
            <ac:spMk id="168" creationId="{108D3EAD-8336-413F-8AA6-1C3F5AB9D5AA}"/>
          </ac:spMkLst>
        </pc:spChg>
        <pc:spChg chg="mod">
          <ac:chgData name="Tanmoy Halder" userId="dc1b16f3-33b4-45f6-adf1-fe725edc24af" providerId="ADAL" clId="{D7A70C54-30C3-425D-ADD8-0F626D86E594}" dt="2022-11-30T14:01:14.689" v="3966" actId="208"/>
          <ac:spMkLst>
            <pc:docMk/>
            <pc:sldMk cId="3126113608" sldId="2147471590"/>
            <ac:spMk id="171" creationId="{C876C3E9-6A18-4007-8520-1669DA62BCB4}"/>
          </ac:spMkLst>
        </pc:spChg>
        <pc:spChg chg="mod">
          <ac:chgData name="Tanmoy Halder" userId="dc1b16f3-33b4-45f6-adf1-fe725edc24af" providerId="ADAL" clId="{D7A70C54-30C3-425D-ADD8-0F626D86E594}" dt="2022-11-30T14:01:46.022" v="3969" actId="1076"/>
          <ac:spMkLst>
            <pc:docMk/>
            <pc:sldMk cId="3126113608" sldId="2147471590"/>
            <ac:spMk id="175" creationId="{11D59763-C02B-462F-BD1D-DBCC9F80181F}"/>
          </ac:spMkLst>
        </pc:spChg>
        <pc:spChg chg="mod">
          <ac:chgData name="Tanmoy Halder" userId="dc1b16f3-33b4-45f6-adf1-fe725edc24af" providerId="ADAL" clId="{D7A70C54-30C3-425D-ADD8-0F626D86E594}" dt="2022-11-30T14:09:00.436" v="4066" actId="1076"/>
          <ac:spMkLst>
            <pc:docMk/>
            <pc:sldMk cId="3126113608" sldId="2147471590"/>
            <ac:spMk id="176" creationId="{1BE55BDF-A846-4FD3-970F-6A40DC08FD31}"/>
          </ac:spMkLst>
        </pc:spChg>
        <pc:grpChg chg="mod">
          <ac:chgData name="Tanmoy Halder" userId="dc1b16f3-33b4-45f6-adf1-fe725edc24af" providerId="ADAL" clId="{D7A70C54-30C3-425D-ADD8-0F626D86E594}" dt="2022-11-30T12:38:59.075" v="3544" actId="1076"/>
          <ac:grpSpMkLst>
            <pc:docMk/>
            <pc:sldMk cId="3126113608" sldId="2147471590"/>
            <ac:grpSpMk id="10" creationId="{7045FE01-16F4-4BEB-919D-9E894B6ADF6F}"/>
          </ac:grpSpMkLst>
        </pc:grpChg>
        <pc:grpChg chg="mod">
          <ac:chgData name="Tanmoy Halder" userId="dc1b16f3-33b4-45f6-adf1-fe725edc24af" providerId="ADAL" clId="{D7A70C54-30C3-425D-ADD8-0F626D86E594}" dt="2022-11-30T12:38:36.176" v="3539" actId="1037"/>
          <ac:grpSpMkLst>
            <pc:docMk/>
            <pc:sldMk cId="3126113608" sldId="2147471590"/>
            <ac:grpSpMk id="15" creationId="{25D440C2-6715-444B-8F06-5757B1D87386}"/>
          </ac:grpSpMkLst>
        </pc:grpChg>
        <pc:grpChg chg="add mod">
          <ac:chgData name="Tanmoy Halder" userId="dc1b16f3-33b4-45f6-adf1-fe725edc24af" providerId="ADAL" clId="{D7A70C54-30C3-425D-ADD8-0F626D86E594}" dt="2022-12-01T03:41:44.834" v="4088" actId="1076"/>
          <ac:grpSpMkLst>
            <pc:docMk/>
            <pc:sldMk cId="3126113608" sldId="2147471590"/>
            <ac:grpSpMk id="29" creationId="{56D83D71-72E7-41C7-9BCE-0EEF53EA77F3}"/>
          </ac:grpSpMkLst>
        </pc:grpChg>
        <pc:grpChg chg="add mod">
          <ac:chgData name="Tanmoy Halder" userId="dc1b16f3-33b4-45f6-adf1-fe725edc24af" providerId="ADAL" clId="{D7A70C54-30C3-425D-ADD8-0F626D86E594}" dt="2022-12-01T05:21:08.427" v="4192"/>
          <ac:grpSpMkLst>
            <pc:docMk/>
            <pc:sldMk cId="3126113608" sldId="2147471590"/>
            <ac:grpSpMk id="95" creationId="{0EB941C5-9E7A-4AA0-ADA0-3AAB4CD1B1CB}"/>
          </ac:grpSpMkLst>
        </pc:grp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9" creationId="{F528E3EA-554A-425A-9BBA-DF584489E77D}"/>
          </ac:picMkLst>
        </pc:pic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13" creationId="{C1107A46-8FA0-4BBC-8CD0-FD329F4BBAF7}"/>
          </ac:picMkLst>
        </pc:pic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14" creationId="{647A1A6D-C819-4FDD-B448-F788CCFA0E45}"/>
          </ac:picMkLst>
        </pc:picChg>
        <pc:picChg chg="add mod">
          <ac:chgData name="Tanmoy Halder" userId="dc1b16f3-33b4-45f6-adf1-fe725edc24af" providerId="ADAL" clId="{D7A70C54-30C3-425D-ADD8-0F626D86E594}" dt="2022-12-01T03:41:32.786" v="4087" actId="164"/>
          <ac:picMkLst>
            <pc:docMk/>
            <pc:sldMk cId="3126113608" sldId="2147471590"/>
            <ac:picMk id="21" creationId="{0C5054E4-3A12-445D-9168-11730AFC3190}"/>
          </ac:picMkLst>
        </pc:pic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22" creationId="{8D517B0B-3A59-4901-B494-BF35996CC474}"/>
          </ac:picMkLst>
        </pc:pic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24" creationId="{A9C97EB6-A421-47E8-8DA6-882D0E86DD30}"/>
          </ac:picMkLst>
        </pc:pic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28" creationId="{58C23FE1-5C33-4D94-A101-B7ABF84422C7}"/>
          </ac:picMkLst>
        </pc:picChg>
        <pc:picChg chg="add mod">
          <ac:chgData name="Tanmoy Halder" userId="dc1b16f3-33b4-45f6-adf1-fe725edc24af" providerId="ADAL" clId="{D7A70C54-30C3-425D-ADD8-0F626D86E594}" dt="2022-12-01T03:41:32.786" v="4087" actId="164"/>
          <ac:picMkLst>
            <pc:docMk/>
            <pc:sldMk cId="3126113608" sldId="2147471590"/>
            <ac:picMk id="83" creationId="{16341B7D-2ACE-46EC-A3AD-2931668921A7}"/>
          </ac:picMkLst>
        </pc:picChg>
        <pc:cxnChg chg="mod">
          <ac:chgData name="Tanmoy Halder" userId="dc1b16f3-33b4-45f6-adf1-fe725edc24af" providerId="ADAL" clId="{D7A70C54-30C3-425D-ADD8-0F626D86E594}" dt="2022-11-30T12:41:03.338" v="3593" actId="1076"/>
          <ac:cxnSpMkLst>
            <pc:docMk/>
            <pc:sldMk cId="3126113608" sldId="2147471590"/>
            <ac:cxnSpMk id="3" creationId="{5ACFB96E-4EF4-4488-9CA4-F5ACFD5E0B87}"/>
          </ac:cxnSpMkLst>
        </pc:cxnChg>
        <pc:cxnChg chg="add mod">
          <ac:chgData name="Tanmoy Halder" userId="dc1b16f3-33b4-45f6-adf1-fe725edc24af" providerId="ADAL" clId="{D7A70C54-30C3-425D-ADD8-0F626D86E594}" dt="2022-11-30T12:39:46.247" v="3552" actId="208"/>
          <ac:cxnSpMkLst>
            <pc:docMk/>
            <pc:sldMk cId="3126113608" sldId="2147471590"/>
            <ac:cxnSpMk id="8" creationId="{D23BC8A8-6F1B-44A9-BFCC-0EA6C1ACC6C0}"/>
          </ac:cxnSpMkLst>
        </pc:cxnChg>
        <pc:cxnChg chg="add mod">
          <ac:chgData name="Tanmoy Halder" userId="dc1b16f3-33b4-45f6-adf1-fe725edc24af" providerId="ADAL" clId="{D7A70C54-30C3-425D-ADD8-0F626D86E594}" dt="2022-11-30T14:03:52.676" v="4042" actId="1076"/>
          <ac:cxnSpMkLst>
            <pc:docMk/>
            <pc:sldMk cId="3126113608" sldId="2147471590"/>
            <ac:cxnSpMk id="27" creationId="{59AAFB63-2E2C-4B6C-B777-B7384379AA07}"/>
          </ac:cxnSpMkLst>
        </pc:cxnChg>
        <pc:cxnChg chg="mod">
          <ac:chgData name="Tanmoy Halder" userId="dc1b16f3-33b4-45f6-adf1-fe725edc24af" providerId="ADAL" clId="{D7A70C54-30C3-425D-ADD8-0F626D86E594}" dt="2022-11-30T12:38:36.176" v="3539" actId="1037"/>
          <ac:cxnSpMkLst>
            <pc:docMk/>
            <pc:sldMk cId="3126113608" sldId="2147471590"/>
            <ac:cxnSpMk id="48" creationId="{E46018E8-DF76-4366-93F7-DF8F0DFDAD54}"/>
          </ac:cxnSpMkLst>
        </pc:cxnChg>
        <pc:cxnChg chg="mod">
          <ac:chgData name="Tanmoy Halder" userId="dc1b16f3-33b4-45f6-adf1-fe725edc24af" providerId="ADAL" clId="{D7A70C54-30C3-425D-ADD8-0F626D86E594}" dt="2022-11-30T12:38:36.176" v="3539" actId="1037"/>
          <ac:cxnSpMkLst>
            <pc:docMk/>
            <pc:sldMk cId="3126113608" sldId="2147471590"/>
            <ac:cxnSpMk id="51" creationId="{05F17067-643C-454D-A400-D6FA0EE5927C}"/>
          </ac:cxnSpMkLst>
        </pc:cxnChg>
        <pc:cxnChg chg="mod">
          <ac:chgData name="Tanmoy Halder" userId="dc1b16f3-33b4-45f6-adf1-fe725edc24af" providerId="ADAL" clId="{D7A70C54-30C3-425D-ADD8-0F626D86E594}" dt="2022-11-30T12:38:36.176" v="3539" actId="1037"/>
          <ac:cxnSpMkLst>
            <pc:docMk/>
            <pc:sldMk cId="3126113608" sldId="2147471590"/>
            <ac:cxnSpMk id="53" creationId="{E4D27D60-2436-4DDC-88E6-C22141853F97}"/>
          </ac:cxnSpMkLst>
        </pc:cxnChg>
        <pc:cxnChg chg="mod">
          <ac:chgData name="Tanmoy Halder" userId="dc1b16f3-33b4-45f6-adf1-fe725edc24af" providerId="ADAL" clId="{D7A70C54-30C3-425D-ADD8-0F626D86E594}" dt="2022-11-30T12:38:36.176" v="3539" actId="1037"/>
          <ac:cxnSpMkLst>
            <pc:docMk/>
            <pc:sldMk cId="3126113608" sldId="2147471590"/>
            <ac:cxnSpMk id="57" creationId="{CD82CE72-63A4-4D48-B217-EFB63FDFE12C}"/>
          </ac:cxnSpMkLst>
        </pc:cxnChg>
        <pc:cxnChg chg="mod">
          <ac:chgData name="Tanmoy Halder" userId="dc1b16f3-33b4-45f6-adf1-fe725edc24af" providerId="ADAL" clId="{D7A70C54-30C3-425D-ADD8-0F626D86E594}" dt="2022-11-30T12:38:36.176" v="3539" actId="1037"/>
          <ac:cxnSpMkLst>
            <pc:docMk/>
            <pc:sldMk cId="3126113608" sldId="2147471590"/>
            <ac:cxnSpMk id="58" creationId="{0145C75E-E936-452F-9033-C4E8A24F53ED}"/>
          </ac:cxnSpMkLst>
        </pc:cxnChg>
        <pc:cxnChg chg="del">
          <ac:chgData name="Tanmoy Halder" userId="dc1b16f3-33b4-45f6-adf1-fe725edc24af" providerId="ADAL" clId="{D7A70C54-30C3-425D-ADD8-0F626D86E594}" dt="2022-11-30T12:37:40.362" v="3508" actId="478"/>
          <ac:cxnSpMkLst>
            <pc:docMk/>
            <pc:sldMk cId="3126113608" sldId="2147471590"/>
            <ac:cxnSpMk id="61" creationId="{5B27A758-22D9-431D-9C2E-C91FBAD9656E}"/>
          </ac:cxnSpMkLst>
        </pc:cxnChg>
        <pc:cxnChg chg="del mod">
          <ac:chgData name="Tanmoy Halder" userId="dc1b16f3-33b4-45f6-adf1-fe725edc24af" providerId="ADAL" clId="{D7A70C54-30C3-425D-ADD8-0F626D86E594}" dt="2022-11-30T12:37:42.194" v="3509" actId="478"/>
          <ac:cxnSpMkLst>
            <pc:docMk/>
            <pc:sldMk cId="3126113608" sldId="2147471590"/>
            <ac:cxnSpMk id="64" creationId="{C70BA86A-9D5D-4478-A255-770F72A509AB}"/>
          </ac:cxnSpMkLst>
        </pc:cxnChg>
        <pc:cxnChg chg="del mod">
          <ac:chgData name="Tanmoy Halder" userId="dc1b16f3-33b4-45f6-adf1-fe725edc24af" providerId="ADAL" clId="{D7A70C54-30C3-425D-ADD8-0F626D86E594}" dt="2022-11-30T12:37:40.362" v="3508" actId="478"/>
          <ac:cxnSpMkLst>
            <pc:docMk/>
            <pc:sldMk cId="3126113608" sldId="2147471590"/>
            <ac:cxnSpMk id="72" creationId="{CF7A8138-7690-410E-BA75-A1068E646F6B}"/>
          </ac:cxnSpMkLst>
        </pc:cxnChg>
        <pc:cxnChg chg="del">
          <ac:chgData name="Tanmoy Halder" userId="dc1b16f3-33b4-45f6-adf1-fe725edc24af" providerId="ADAL" clId="{D7A70C54-30C3-425D-ADD8-0F626D86E594}" dt="2022-11-30T12:37:40.362" v="3508" actId="478"/>
          <ac:cxnSpMkLst>
            <pc:docMk/>
            <pc:sldMk cId="3126113608" sldId="2147471590"/>
            <ac:cxnSpMk id="73" creationId="{F6C3FBFB-8079-4990-A526-1ED9B57DA8A7}"/>
          </ac:cxnSpMkLst>
        </pc:cxnChg>
        <pc:cxnChg chg="del">
          <ac:chgData name="Tanmoy Halder" userId="dc1b16f3-33b4-45f6-adf1-fe725edc24af" providerId="ADAL" clId="{D7A70C54-30C3-425D-ADD8-0F626D86E594}" dt="2022-11-30T14:00:04.724" v="3964" actId="478"/>
          <ac:cxnSpMkLst>
            <pc:docMk/>
            <pc:sldMk cId="3126113608" sldId="2147471590"/>
            <ac:cxnSpMk id="78" creationId="{84C003C9-C768-4D0C-8EA4-2959F82CA5D6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87" creationId="{F30D2DFA-25C7-4A6D-AF46-237FF198D174}"/>
          </ac:cxnSpMkLst>
        </pc:cxnChg>
        <pc:cxnChg chg="add mod">
          <ac:chgData name="Tanmoy Halder" userId="dc1b16f3-33b4-45f6-adf1-fe725edc24af" providerId="ADAL" clId="{D7A70C54-30C3-425D-ADD8-0F626D86E594}" dt="2022-11-30T14:03:57.331" v="4043" actId="1076"/>
          <ac:cxnSpMkLst>
            <pc:docMk/>
            <pc:sldMk cId="3126113608" sldId="2147471590"/>
            <ac:cxnSpMk id="91" creationId="{5B3E6E57-8C8F-433A-AC85-E57F14D22ECC}"/>
          </ac:cxnSpMkLst>
        </pc:cxnChg>
        <pc:cxnChg chg="add mod">
          <ac:chgData name="Tanmoy Halder" userId="dc1b16f3-33b4-45f6-adf1-fe725edc24af" providerId="ADAL" clId="{D7A70C54-30C3-425D-ADD8-0F626D86E594}" dt="2022-11-30T14:03:52.676" v="4042" actId="1076"/>
          <ac:cxnSpMkLst>
            <pc:docMk/>
            <pc:sldMk cId="3126113608" sldId="2147471590"/>
            <ac:cxnSpMk id="92" creationId="{294B2D60-70D7-4FD8-8F00-04008C3E25B5}"/>
          </ac:cxnSpMkLst>
        </pc:cxnChg>
        <pc:cxnChg chg="add mod">
          <ac:chgData name="Tanmoy Halder" userId="dc1b16f3-33b4-45f6-adf1-fe725edc24af" providerId="ADAL" clId="{D7A70C54-30C3-425D-ADD8-0F626D86E594}" dt="2022-12-01T03:43:16.578" v="4161" actId="14100"/>
          <ac:cxnSpMkLst>
            <pc:docMk/>
            <pc:sldMk cId="3126113608" sldId="2147471590"/>
            <ac:cxnSpMk id="93" creationId="{D55921CF-9D3F-4B67-B639-55023640C195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05" creationId="{40E64D14-145B-478A-8C8D-824F15D384B8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07" creationId="{9EB93BCA-C4F9-42B0-943B-17A3B9F3E3C2}"/>
          </ac:cxnSpMkLst>
        </pc:cxnChg>
        <pc:cxnChg chg="mod">
          <ac:chgData name="Tanmoy Halder" userId="dc1b16f3-33b4-45f6-adf1-fe725edc24af" providerId="ADAL" clId="{D7A70C54-30C3-425D-ADD8-0F626D86E594}" dt="2022-12-01T03:43:54.760" v="4162" actId="208"/>
          <ac:cxnSpMkLst>
            <pc:docMk/>
            <pc:sldMk cId="3126113608" sldId="2147471590"/>
            <ac:cxnSpMk id="110" creationId="{7F74481B-3DFF-4AC9-A62C-6E3DF5815995}"/>
          </ac:cxnSpMkLst>
        </pc:cxnChg>
        <pc:cxnChg chg="mod">
          <ac:chgData name="Tanmoy Halder" userId="dc1b16f3-33b4-45f6-adf1-fe725edc24af" providerId="ADAL" clId="{D7A70C54-30C3-425D-ADD8-0F626D86E594}" dt="2022-12-01T03:43:54.760" v="4162" actId="208"/>
          <ac:cxnSpMkLst>
            <pc:docMk/>
            <pc:sldMk cId="3126113608" sldId="2147471590"/>
            <ac:cxnSpMk id="112" creationId="{6983E7EF-E0A2-4F96-ACD1-D87D83E7A34E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14" creationId="{20762474-FC9F-4BDD-8EC8-9D86C5D09A9C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16" creationId="{BF86302D-C85A-46F2-AC43-684499785C51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18" creationId="{3A65B4AF-33BF-48B6-9E48-DAAC547E47B8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25" creationId="{29AB8A4D-37D0-4DF6-9560-E6871B4A36CA}"/>
          </ac:cxnSpMkLst>
        </pc:cxnChg>
        <pc:cxnChg chg="mod">
          <ac:chgData name="Tanmoy Halder" userId="dc1b16f3-33b4-45f6-adf1-fe725edc24af" providerId="ADAL" clId="{D7A70C54-30C3-425D-ADD8-0F626D86E594}" dt="2022-11-30T14:01:40.312" v="3968" actId="208"/>
          <ac:cxnSpMkLst>
            <pc:docMk/>
            <pc:sldMk cId="3126113608" sldId="2147471590"/>
            <ac:cxnSpMk id="128" creationId="{A390C9B4-3534-4340-A2DC-B1055E4B2D3C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31" creationId="{D753A135-D84E-4B94-9C24-337600A3346C}"/>
          </ac:cxnSpMkLst>
        </pc:cxnChg>
        <pc:cxnChg chg="mod">
          <ac:chgData name="Tanmoy Halder" userId="dc1b16f3-33b4-45f6-adf1-fe725edc24af" providerId="ADAL" clId="{D7A70C54-30C3-425D-ADD8-0F626D86E594}" dt="2022-11-30T14:01:40.312" v="3968" actId="208"/>
          <ac:cxnSpMkLst>
            <pc:docMk/>
            <pc:sldMk cId="3126113608" sldId="2147471590"/>
            <ac:cxnSpMk id="132" creationId="{C82BC978-1237-40E6-A705-59BCC3CB005C}"/>
          </ac:cxnSpMkLst>
        </pc:cxnChg>
        <pc:cxnChg chg="del mod">
          <ac:chgData name="Tanmoy Halder" userId="dc1b16f3-33b4-45f6-adf1-fe725edc24af" providerId="ADAL" clId="{D7A70C54-30C3-425D-ADD8-0F626D86E594}" dt="2022-11-30T12:37:40.362" v="3508" actId="478"/>
          <ac:cxnSpMkLst>
            <pc:docMk/>
            <pc:sldMk cId="3126113608" sldId="2147471590"/>
            <ac:cxnSpMk id="135" creationId="{89054702-FD2B-4074-A7F0-97DB00C4C6D4}"/>
          </ac:cxnSpMkLst>
        </pc:cxnChg>
        <pc:cxnChg chg="mod">
          <ac:chgData name="Tanmoy Halder" userId="dc1b16f3-33b4-45f6-adf1-fe725edc24af" providerId="ADAL" clId="{D7A70C54-30C3-425D-ADD8-0F626D86E594}" dt="2022-11-30T14:02:22.709" v="3973" actId="1582"/>
          <ac:cxnSpMkLst>
            <pc:docMk/>
            <pc:sldMk cId="3126113608" sldId="2147471590"/>
            <ac:cxnSpMk id="155" creationId="{4DA1045A-28BD-4C5D-A113-12BFA41DD9EE}"/>
          </ac:cxnSpMkLst>
        </pc:cxnChg>
        <pc:cxnChg chg="mod">
          <ac:chgData name="Tanmoy Halder" userId="dc1b16f3-33b4-45f6-adf1-fe725edc24af" providerId="ADAL" clId="{D7A70C54-30C3-425D-ADD8-0F626D86E594}" dt="2022-11-30T14:02:16.173" v="3971" actId="1582"/>
          <ac:cxnSpMkLst>
            <pc:docMk/>
            <pc:sldMk cId="3126113608" sldId="2147471590"/>
            <ac:cxnSpMk id="157" creationId="{D15B7474-BAEC-40A0-99E2-05267811C67A}"/>
          </ac:cxnSpMkLst>
        </pc:cxnChg>
        <pc:cxnChg chg="mod">
          <ac:chgData name="Tanmoy Halder" userId="dc1b16f3-33b4-45f6-adf1-fe725edc24af" providerId="ADAL" clId="{D7A70C54-30C3-425D-ADD8-0F626D86E594}" dt="2022-11-30T14:02:16.173" v="3971" actId="1582"/>
          <ac:cxnSpMkLst>
            <pc:docMk/>
            <pc:sldMk cId="3126113608" sldId="2147471590"/>
            <ac:cxnSpMk id="159" creationId="{201B947D-FCFD-4A67-BF26-26CEC4FDB2BC}"/>
          </ac:cxnSpMkLst>
        </pc:cxnChg>
      </pc:sldChg>
      <pc:sldChg chg="addSp delSp modSp new mod">
        <pc:chgData name="Tanmoy Halder" userId="dc1b16f3-33b4-45f6-adf1-fe725edc24af" providerId="ADAL" clId="{D7A70C54-30C3-425D-ADD8-0F626D86E594}" dt="2022-12-01T05:21:15.404" v="4194"/>
        <pc:sldMkLst>
          <pc:docMk/>
          <pc:sldMk cId="3867733524" sldId="2147471591"/>
        </pc:sldMkLst>
        <pc:spChg chg="add mod">
          <ac:chgData name="Tanmoy Halder" userId="dc1b16f3-33b4-45f6-adf1-fe725edc24af" providerId="ADAL" clId="{D7A70C54-30C3-425D-ADD8-0F626D86E594}" dt="2022-11-30T13:21:41.397" v="3727" actId="20577"/>
          <ac:spMkLst>
            <pc:docMk/>
            <pc:sldMk cId="3867733524" sldId="2147471591"/>
            <ac:spMk id="3" creationId="{17D6A082-956F-47D9-BFDF-C675162CF921}"/>
          </ac:spMkLst>
        </pc:spChg>
        <pc:spChg chg="add mod">
          <ac:chgData name="Tanmoy Halder" userId="dc1b16f3-33b4-45f6-adf1-fe725edc24af" providerId="ADAL" clId="{D7A70C54-30C3-425D-ADD8-0F626D86E594}" dt="2022-11-30T14:06:13.319" v="4049" actId="1076"/>
          <ac:spMkLst>
            <pc:docMk/>
            <pc:sldMk cId="3867733524" sldId="2147471591"/>
            <ac:spMk id="11" creationId="{066173C5-8C9C-418B-BC23-4A7C0A6B86F2}"/>
          </ac:spMkLst>
        </pc:spChg>
        <pc:spChg chg="add mod">
          <ac:chgData name="Tanmoy Halder" userId="dc1b16f3-33b4-45f6-adf1-fe725edc24af" providerId="ADAL" clId="{D7A70C54-30C3-425D-ADD8-0F626D86E594}" dt="2022-11-30T14:06:04.714" v="4047" actId="1076"/>
          <ac:spMkLst>
            <pc:docMk/>
            <pc:sldMk cId="3867733524" sldId="2147471591"/>
            <ac:spMk id="12" creationId="{99CD38B9-CC42-4DCD-9C47-32A2EE307D0E}"/>
          </ac:spMkLst>
        </pc:spChg>
        <pc:spChg chg="mod">
          <ac:chgData name="Tanmoy Halder" userId="dc1b16f3-33b4-45f6-adf1-fe725edc24af" providerId="ADAL" clId="{D7A70C54-30C3-425D-ADD8-0F626D86E594}" dt="2022-12-01T05:21:15.404" v="4194"/>
          <ac:spMkLst>
            <pc:docMk/>
            <pc:sldMk cId="3867733524" sldId="2147471591"/>
            <ac:spMk id="14" creationId="{C6F5E392-836C-416C-A8BD-A08CC5702838}"/>
          </ac:spMkLst>
        </pc:spChg>
        <pc:spChg chg="mod">
          <ac:chgData name="Tanmoy Halder" userId="dc1b16f3-33b4-45f6-adf1-fe725edc24af" providerId="ADAL" clId="{D7A70C54-30C3-425D-ADD8-0F626D86E594}" dt="2022-12-01T05:21:15.404" v="4194"/>
          <ac:spMkLst>
            <pc:docMk/>
            <pc:sldMk cId="3867733524" sldId="2147471591"/>
            <ac:spMk id="15" creationId="{4F00D4F1-D0BB-4781-A526-94AEFAC2F335}"/>
          </ac:spMkLst>
        </pc:spChg>
        <pc:spChg chg="mod">
          <ac:chgData name="Tanmoy Halder" userId="dc1b16f3-33b4-45f6-adf1-fe725edc24af" providerId="ADAL" clId="{D7A70C54-30C3-425D-ADD8-0F626D86E594}" dt="2022-12-01T05:21:15.404" v="4194"/>
          <ac:spMkLst>
            <pc:docMk/>
            <pc:sldMk cId="3867733524" sldId="2147471591"/>
            <ac:spMk id="16" creationId="{536498E9-3A02-4EFB-AB76-BA98C1D9A2B9}"/>
          </ac:spMkLst>
        </pc:spChg>
        <pc:grpChg chg="add mod">
          <ac:chgData name="Tanmoy Halder" userId="dc1b16f3-33b4-45f6-adf1-fe725edc24af" providerId="ADAL" clId="{D7A70C54-30C3-425D-ADD8-0F626D86E594}" dt="2022-12-01T05:21:15.404" v="4194"/>
          <ac:grpSpMkLst>
            <pc:docMk/>
            <pc:sldMk cId="3867733524" sldId="2147471591"/>
            <ac:grpSpMk id="13" creationId="{67BB445A-3450-46D7-B28D-70129E8268F9}"/>
          </ac:grpSpMkLst>
        </pc:grpChg>
        <pc:graphicFrameChg chg="add del mod modGraphic">
          <ac:chgData name="Tanmoy Halder" userId="dc1b16f3-33b4-45f6-adf1-fe725edc24af" providerId="ADAL" clId="{D7A70C54-30C3-425D-ADD8-0F626D86E594}" dt="2022-11-30T13:51:33.706" v="3797" actId="478"/>
          <ac:graphicFrameMkLst>
            <pc:docMk/>
            <pc:sldMk cId="3867733524" sldId="2147471591"/>
            <ac:graphicFrameMk id="4" creationId="{AD314C23-98C8-4AE0-80F0-4E6CFBA55FC1}"/>
          </ac:graphicFrameMkLst>
        </pc:graphicFrameChg>
        <pc:graphicFrameChg chg="add del mod modGraphic">
          <ac:chgData name="Tanmoy Halder" userId="dc1b16f3-33b4-45f6-adf1-fe725edc24af" providerId="ADAL" clId="{D7A70C54-30C3-425D-ADD8-0F626D86E594}" dt="2022-11-30T13:54:08.824" v="3808" actId="478"/>
          <ac:graphicFrameMkLst>
            <pc:docMk/>
            <pc:sldMk cId="3867733524" sldId="2147471591"/>
            <ac:graphicFrameMk id="5" creationId="{C26B39FC-3D8A-4BB9-8B04-9DF173F8FFAF}"/>
          </ac:graphicFrameMkLst>
        </pc:graphicFrameChg>
        <pc:graphicFrameChg chg="add del mod modGraphic">
          <ac:chgData name="Tanmoy Halder" userId="dc1b16f3-33b4-45f6-adf1-fe725edc24af" providerId="ADAL" clId="{D7A70C54-30C3-425D-ADD8-0F626D86E594}" dt="2022-11-30T13:46:10.069" v="3772" actId="478"/>
          <ac:graphicFrameMkLst>
            <pc:docMk/>
            <pc:sldMk cId="3867733524" sldId="2147471591"/>
            <ac:graphicFrameMk id="6" creationId="{CBD53734-E123-471E-B4F7-E308F2F6F7BD}"/>
          </ac:graphicFrameMkLst>
        </pc:graphicFrameChg>
        <pc:graphicFrameChg chg="add del mod">
          <ac:chgData name="Tanmoy Halder" userId="dc1b16f3-33b4-45f6-adf1-fe725edc24af" providerId="ADAL" clId="{D7A70C54-30C3-425D-ADD8-0F626D86E594}" dt="2022-11-30T13:42:39.522" v="3770" actId="478"/>
          <ac:graphicFrameMkLst>
            <pc:docMk/>
            <pc:sldMk cId="3867733524" sldId="2147471591"/>
            <ac:graphicFrameMk id="7" creationId="{330A220B-E372-4D53-8D1A-9C7B4032E53A}"/>
          </ac:graphicFrameMkLst>
        </pc:graphicFrameChg>
        <pc:graphicFrameChg chg="add mod modGraphic">
          <ac:chgData name="Tanmoy Halder" userId="dc1b16f3-33b4-45f6-adf1-fe725edc24af" providerId="ADAL" clId="{D7A70C54-30C3-425D-ADD8-0F626D86E594}" dt="2022-11-30T14:05:53.668" v="4046" actId="403"/>
          <ac:graphicFrameMkLst>
            <pc:docMk/>
            <pc:sldMk cId="3867733524" sldId="2147471591"/>
            <ac:graphicFrameMk id="8" creationId="{4DCB5E28-5287-47CC-A072-2AC56AB5CC40}"/>
          </ac:graphicFrameMkLst>
        </pc:graphicFrameChg>
        <pc:graphicFrameChg chg="add mod modGraphic">
          <ac:chgData name="Tanmoy Halder" userId="dc1b16f3-33b4-45f6-adf1-fe725edc24af" providerId="ADAL" clId="{D7A70C54-30C3-425D-ADD8-0F626D86E594}" dt="2022-11-30T13:55:00.852" v="3817" actId="1076"/>
          <ac:graphicFrameMkLst>
            <pc:docMk/>
            <pc:sldMk cId="3867733524" sldId="2147471591"/>
            <ac:graphicFrameMk id="9" creationId="{8DC8BA58-3689-49A0-BB70-0FB97EA7F874}"/>
          </ac:graphicFrameMkLst>
        </pc:graphicFrameChg>
        <pc:graphicFrameChg chg="add mod modGraphic">
          <ac:chgData name="Tanmoy Halder" userId="dc1b16f3-33b4-45f6-adf1-fe725edc24af" providerId="ADAL" clId="{D7A70C54-30C3-425D-ADD8-0F626D86E594}" dt="2022-11-30T13:55:00.852" v="3817" actId="1076"/>
          <ac:graphicFrameMkLst>
            <pc:docMk/>
            <pc:sldMk cId="3867733524" sldId="2147471591"/>
            <ac:graphicFrameMk id="10" creationId="{666C92A4-3863-4166-91EE-F296DC31FFEF}"/>
          </ac:graphicFrameMkLst>
        </pc:graphicFrameChg>
        <pc:cxnChg chg="add mod">
          <ac:chgData name="Tanmoy Halder" userId="dc1b16f3-33b4-45f6-adf1-fe725edc24af" providerId="ADAL" clId="{D7A70C54-30C3-425D-ADD8-0F626D86E594}" dt="2022-11-30T13:20:57.418" v="3663"/>
          <ac:cxnSpMkLst>
            <pc:docMk/>
            <pc:sldMk cId="3867733524" sldId="2147471591"/>
            <ac:cxnSpMk id="2" creationId="{FF15F802-2F97-4F95-B161-3A7D8490052F}"/>
          </ac:cxnSpMkLst>
        </pc:cxnChg>
      </pc:sldChg>
      <pc:sldMasterChg chg="delSldLayout">
        <pc:chgData name="Tanmoy Halder" userId="dc1b16f3-33b4-45f6-adf1-fe725edc24af" providerId="ADAL" clId="{D7A70C54-30C3-425D-ADD8-0F626D86E594}" dt="2022-11-25T13:08:42.807" v="648" actId="2696"/>
        <pc:sldMasterMkLst>
          <pc:docMk/>
          <pc:sldMasterMk cId="4240508343" sldId="2147483660"/>
        </pc:sldMasterMkLst>
        <pc:sldLayoutChg chg="del">
          <pc:chgData name="Tanmoy Halder" userId="dc1b16f3-33b4-45f6-adf1-fe725edc24af" providerId="ADAL" clId="{D7A70C54-30C3-425D-ADD8-0F626D86E594}" dt="2022-11-25T13:03:32.030" v="642" actId="47"/>
          <pc:sldLayoutMkLst>
            <pc:docMk/>
            <pc:sldMasterMk cId="4240508343" sldId="2147483660"/>
            <pc:sldLayoutMk cId="2953076012" sldId="2147483663"/>
          </pc:sldLayoutMkLst>
        </pc:sldLayoutChg>
        <pc:sldLayoutChg chg="del">
          <pc:chgData name="Tanmoy Halder" userId="dc1b16f3-33b4-45f6-adf1-fe725edc24af" providerId="ADAL" clId="{D7A70C54-30C3-425D-ADD8-0F626D86E594}" dt="2022-11-25T13:08:42.807" v="648" actId="2696"/>
          <pc:sldLayoutMkLst>
            <pc:docMk/>
            <pc:sldMasterMk cId="4240508343" sldId="2147483660"/>
            <pc:sldLayoutMk cId="4188864326" sldId="2147483693"/>
          </pc:sldLayoutMkLst>
        </pc:sldLayoutChg>
      </pc:sldMasterChg>
      <pc:sldMasterChg chg="delSldLayout">
        <pc:chgData name="Tanmoy Halder" userId="dc1b16f3-33b4-45f6-adf1-fe725edc24af" providerId="ADAL" clId="{D7A70C54-30C3-425D-ADD8-0F626D86E594}" dt="2022-11-30T10:02:31.031" v="2808" actId="47"/>
        <pc:sldMasterMkLst>
          <pc:docMk/>
          <pc:sldMasterMk cId="1013616924" sldId="2147483694"/>
        </pc:sldMasterMkLst>
        <pc:sldLayoutChg chg="del">
          <pc:chgData name="Tanmoy Halder" userId="dc1b16f3-33b4-45f6-adf1-fe725edc24af" providerId="ADAL" clId="{D7A70C54-30C3-425D-ADD8-0F626D86E594}" dt="2022-11-30T10:02:31.031" v="2808" actId="47"/>
          <pc:sldLayoutMkLst>
            <pc:docMk/>
            <pc:sldMasterMk cId="1013616924" sldId="2147483694"/>
            <pc:sldLayoutMk cId="1730179807" sldId="2147483743"/>
          </pc:sldLayoutMkLst>
        </pc:sldLayoutChg>
        <pc:sldLayoutChg chg="del">
          <pc:chgData name="Tanmoy Halder" userId="dc1b16f3-33b4-45f6-adf1-fe725edc24af" providerId="ADAL" clId="{D7A70C54-30C3-425D-ADD8-0F626D86E594}" dt="2022-11-25T12:20:59.296" v="151" actId="47"/>
          <pc:sldLayoutMkLst>
            <pc:docMk/>
            <pc:sldMasterMk cId="1013616924" sldId="2147483694"/>
            <pc:sldLayoutMk cId="3311385512" sldId="2147483743"/>
          </pc:sldLayoutMkLst>
        </pc:sldLayoutChg>
        <pc:sldLayoutChg chg="del">
          <pc:chgData name="Tanmoy Halder" userId="dc1b16f3-33b4-45f6-adf1-fe725edc24af" providerId="ADAL" clId="{D7A70C54-30C3-425D-ADD8-0F626D86E594}" dt="2022-11-28T12:52:00.425" v="2636" actId="47"/>
          <pc:sldLayoutMkLst>
            <pc:docMk/>
            <pc:sldMasterMk cId="1013616924" sldId="2147483694"/>
            <pc:sldLayoutMk cId="4286792269" sldId="2147483743"/>
          </pc:sldLayoutMkLst>
        </pc:sldLayoutChg>
      </pc:sldMasterChg>
      <pc:sldMasterChg chg="delSldLayout">
        <pc:chgData name="Tanmoy Halder" userId="dc1b16f3-33b4-45f6-adf1-fe725edc24af" providerId="ADAL" clId="{D7A70C54-30C3-425D-ADD8-0F626D86E594}" dt="2022-11-25T11:56:13.361" v="5" actId="47"/>
        <pc:sldMasterMkLst>
          <pc:docMk/>
          <pc:sldMasterMk cId="3055477858" sldId="2147483698"/>
        </pc:sldMasterMkLst>
        <pc:sldLayoutChg chg="del">
          <pc:chgData name="Tanmoy Halder" userId="dc1b16f3-33b4-45f6-adf1-fe725edc24af" providerId="ADAL" clId="{D7A70C54-30C3-425D-ADD8-0F626D86E594}" dt="2022-11-25T11:56:13.361" v="5" actId="47"/>
          <pc:sldLayoutMkLst>
            <pc:docMk/>
            <pc:sldMasterMk cId="3055477858" sldId="2147483698"/>
            <pc:sldLayoutMk cId="1179153000" sldId="214748370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12EE1-E3FF-453C-8D84-8D5CFB43E2B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01729-360B-41FB-9D15-C2F9398F7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01729-360B-41FB-9D15-C2F9398F74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4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849-616B-25EE-13CE-1C0ED2C63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25AC7-53F5-5F24-7A97-5A2C066D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9732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77198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383219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91" y="294200"/>
            <a:ext cx="8887371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3890" y="1137921"/>
            <a:ext cx="2741454" cy="5018184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4102" y="1137921"/>
            <a:ext cx="2802382" cy="501818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5241" y="1137922"/>
            <a:ext cx="2767159" cy="2796151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3891" y="907750"/>
            <a:ext cx="88873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79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9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34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7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7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102" y="1488927"/>
            <a:ext cx="2337171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194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083" y="2526765"/>
            <a:ext cx="5289245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083" y="4632765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083" y="4971442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546649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1378" y="2060235"/>
            <a:ext cx="5289245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1378" y="5506678"/>
            <a:ext cx="5289245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1378" y="5818717"/>
            <a:ext cx="5289245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7415" y="979788"/>
            <a:ext cx="2337171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194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1631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3938" y="0"/>
            <a:ext cx="5968062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6900" y="2578743"/>
            <a:ext cx="4535597" cy="1055708"/>
          </a:xfrm>
        </p:spPr>
        <p:txBody>
          <a:bodyPr/>
          <a:lstStyle>
            <a:lvl1pPr marL="0" indent="0">
              <a:buNone/>
              <a:defRPr sz="2999"/>
            </a:lvl1pPr>
          </a:lstStyle>
          <a:p>
            <a:pPr lvl="0"/>
            <a:r>
              <a:rPr lang="en-IN"/>
              <a:t>Chapter Title</a:t>
            </a:r>
          </a:p>
          <a:p>
            <a:pPr lvl="0"/>
            <a:r>
              <a:rPr lang="en-IN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900" y="3840384"/>
            <a:ext cx="4535597" cy="1055708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IN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657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63E4-F7A2-4CC1-9FB4-04EFD25E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365126"/>
            <a:ext cx="1051647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E2B89-2AF0-438E-AD3C-98995713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63CA784C-FAA2-4F70-9ED7-3A26594C65E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0979F-9998-48E6-B675-27912E51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4537E-10BE-44C9-8D33-0FF7F160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295DDF9B-560C-43AD-86B0-5E4022883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14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137921"/>
            <a:ext cx="4954924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 to go here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9821" y="1137921"/>
            <a:ext cx="5462580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21" y="1635009"/>
            <a:ext cx="5462580" cy="1611554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US"/>
              <a:t>Content EY Interstate Light, 16pt, Lorem ipsum dolor, 12pt, </a:t>
            </a:r>
            <a:r>
              <a:rPr lang="en-US" err="1"/>
              <a:t>Utinam</a:t>
            </a:r>
            <a:r>
              <a:rPr lang="en-US"/>
              <a:t> </a:t>
            </a:r>
            <a:r>
              <a:rPr lang="en-US" err="1"/>
              <a:t>nonumy</a:t>
            </a:r>
            <a:r>
              <a:rPr lang="en-US"/>
              <a:t> </a:t>
            </a:r>
            <a:r>
              <a:rPr lang="en-US" err="1"/>
              <a:t>abhorreant</a:t>
            </a:r>
            <a:r>
              <a:rPr lang="en-US"/>
              <a:t> </a:t>
            </a:r>
            <a:r>
              <a:rPr lang="en-US" err="1"/>
              <a:t>sead</a:t>
            </a:r>
            <a:r>
              <a:rPr lang="en-US"/>
              <a:t>. </a:t>
            </a:r>
            <a:r>
              <a:rPr lang="en-US" err="1"/>
              <a:t>Putant</a:t>
            </a:r>
            <a:r>
              <a:rPr lang="en-US"/>
              <a:t> </a:t>
            </a:r>
            <a:r>
              <a:rPr lang="en-US" err="1"/>
              <a:t>probatus</a:t>
            </a:r>
            <a:r>
              <a:rPr lang="en-US"/>
              <a:t> id vis, ad his </a:t>
            </a:r>
            <a:r>
              <a:rPr lang="en-US" err="1"/>
              <a:t>meis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, has an </a:t>
            </a:r>
            <a:r>
              <a:rPr lang="en-US" err="1"/>
              <a:t>pericula</a:t>
            </a:r>
            <a:r>
              <a:rPr lang="en-US"/>
              <a:t> </a:t>
            </a:r>
            <a:r>
              <a:rPr lang="en-US" err="1"/>
              <a:t>tractatos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debitis</a:t>
            </a:r>
            <a:r>
              <a:rPr lang="en-US"/>
              <a:t> </a:t>
            </a:r>
            <a:r>
              <a:rPr lang="en-US" err="1"/>
              <a:t>dissentias</a:t>
            </a:r>
            <a:r>
              <a:rPr lang="en-US"/>
              <a:t> ad. </a:t>
            </a:r>
            <a:r>
              <a:rPr lang="en-US" err="1"/>
              <a:t>Patrioque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ex, id </a:t>
            </a:r>
            <a:r>
              <a:rPr lang="en-US" err="1"/>
              <a:t>admodum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6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52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438">
              <a:defRPr>
                <a:solidFill>
                  <a:schemeClr val="bg1"/>
                </a:solidFill>
              </a:defRPr>
            </a:lvl2pPr>
            <a:lvl3pPr marL="712875">
              <a:defRPr>
                <a:solidFill>
                  <a:schemeClr val="bg1"/>
                </a:solidFill>
              </a:defRPr>
            </a:lvl3pPr>
            <a:lvl4pPr marL="1069313">
              <a:defRPr>
                <a:solidFill>
                  <a:schemeClr val="bg1"/>
                </a:solidFill>
              </a:defRPr>
            </a:lvl4pPr>
            <a:lvl5pPr marL="1425751"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19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59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4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1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38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8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2056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334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8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CDB83-8461-4ACE-AB27-7FD1B106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63CA784C-FAA2-4F70-9ED7-3A26594C65E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4F9AD-7964-4F5F-ABC2-AAD24753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92CB-A5C2-431A-8454-2A994DCA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295DDF9B-560C-43AD-86B0-5E4022883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1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32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96761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1555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617B1B0-ABF0-4544-9C25-FA71CC575D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5203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368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8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037" indent="-176037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725" indent="-188725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9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EC24841-EC31-4933-B4B3-35D729DC3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698" y="1954221"/>
            <a:ext cx="4008171" cy="979702"/>
          </a:xfrm>
        </p:spPr>
        <p:txBody>
          <a:bodyPr/>
          <a:lstStyle>
            <a:lvl1pPr>
              <a:defRPr sz="2998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0EAC0-C818-4E1D-BE3F-062E063DDFBB}"/>
              </a:ext>
            </a:extLst>
          </p:cNvPr>
          <p:cNvGrpSpPr/>
          <p:nvPr userDrawn="1"/>
        </p:nvGrpSpPr>
        <p:grpSpPr>
          <a:xfrm>
            <a:off x="10359392" y="4960939"/>
            <a:ext cx="1224912" cy="1435101"/>
            <a:chOff x="10364788" y="4960938"/>
            <a:chExt cx="1225550" cy="143510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109FEED-2CB7-41F2-9B94-B13568B31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64788" y="4960938"/>
              <a:ext cx="982663" cy="358775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9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CC18F9A-414B-4605-B3D9-9CEB85A91F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64788" y="5467351"/>
              <a:ext cx="1225550" cy="928688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9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24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2490" y="5709060"/>
            <a:ext cx="811787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744" y="5605201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490" y="6019189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490" y="6216807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743" y="5914642"/>
            <a:ext cx="5757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34146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2490" y="5709060"/>
            <a:ext cx="811787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744" y="5605201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44" y="6019189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744" y="6216807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5CE71800-5B4B-4F94-8DA1-A2C05D9E87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8FB548F-77B7-4F42-8CF1-C53943386A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0005A69-42DA-4C6D-A41C-62C78DAFEF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4950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388" y="2158329"/>
            <a:ext cx="4781392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4580" y="3200329"/>
            <a:ext cx="480552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112" y="723658"/>
            <a:ext cx="5677988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112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294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359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86910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8" y="2158329"/>
            <a:ext cx="3998354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80" y="3200329"/>
            <a:ext cx="401853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 userDrawn="1"/>
        </p:nvGrpSpPr>
        <p:grpSpPr>
          <a:xfrm>
            <a:off x="489112" y="876059"/>
            <a:ext cx="4852768" cy="3374475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59045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01613"/>
            <a:ext cx="109728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5575"/>
            <a:ext cx="109728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8" name="TextBox 16"/>
          <p:cNvSpPr txBox="1">
            <a:spLocks noChangeArrowheads="1"/>
          </p:cNvSpPr>
          <p:nvPr/>
        </p:nvSpPr>
        <p:spPr bwMode="auto">
          <a:xfrm>
            <a:off x="609600" y="6502400"/>
            <a:ext cx="9604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100">
                <a:solidFill>
                  <a:srgbClr val="FFFFFF"/>
                </a:solidFill>
              </a:rPr>
              <a:t>Page </a:t>
            </a:r>
            <a:fld id="{EA501B19-1EE0-46D6-8C4C-1B32D8CE4DB0}" type="slidenum">
              <a:rPr lang="en-GB" altLang="en-US" sz="1100" smtClean="0">
                <a:solidFill>
                  <a:srgbClr val="FFFFFF"/>
                </a:solidFill>
              </a:rPr>
              <a:pPr eaLnBrk="1" hangingPunct="1">
                <a:defRPr/>
              </a:pPr>
              <a:t>‹#›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pic>
        <p:nvPicPr>
          <p:cNvPr id="1029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825" y="6327775"/>
            <a:ext cx="53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08343"/>
      </p:ext>
    </p:extLst>
  </p:cSld>
  <p:clrMap bg1="lt1" tx1="dk1" bg2="lt2" tx2="dk2" accent1="accent1" accent2="accent2" accent3="accent3" accent4="accent4" accent5="accent5" accent6="accent6" hlink="hlink" folHlink="folHlink"/>
  <p:transition spd="slow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5600" indent="-355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2788" indent="-355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8388" indent="-355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►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425575" indent="-355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2763" indent="-355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" y="6324607"/>
            <a:ext cx="12192000" cy="540001"/>
            <a:chOff x="1" y="6429626"/>
            <a:chExt cx="12198350" cy="407807"/>
          </a:xfrm>
        </p:grpSpPr>
        <p:sp>
          <p:nvSpPr>
            <p:cNvPr id="11" name="Rectangle 10"/>
            <p:cNvSpPr/>
            <p:nvPr userDrawn="1"/>
          </p:nvSpPr>
          <p:spPr bwMode="auto">
            <a:xfrm>
              <a:off x="1" y="6429626"/>
              <a:ext cx="12198350" cy="407806"/>
            </a:xfrm>
            <a:prstGeom prst="rect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54000" rIns="54000" bIns="54000" numCol="1" rtlCol="0" anchor="ctr" anchorCtr="0" compatLnSpc="1">
              <a:prstTxWarp prst="textNoShape">
                <a:avLst/>
              </a:prstTxWarp>
            </a:bodyPr>
            <a:lstStyle/>
            <a:p>
              <a:pPr defTabSz="994368"/>
              <a:endParaRPr lang="en-IN" sz="1798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10900229" y="6429627"/>
              <a:ext cx="914399" cy="407806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54000" rIns="54000" bIns="54000" numCol="1" rtlCol="0" anchor="ctr" anchorCtr="0" compatLnSpc="1">
              <a:prstTxWarp prst="textNoShape">
                <a:avLst/>
              </a:prstTxWarp>
            </a:bodyPr>
            <a:lstStyle/>
            <a:p>
              <a:pPr defTabSz="994368"/>
              <a:endParaRPr lang="en-IN" sz="1798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01845"/>
            <a:ext cx="109728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25600"/>
            <a:ext cx="10972800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9600" y="6438529"/>
            <a:ext cx="885139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900">
                <a:solidFill>
                  <a:srgbClr val="FFFFFF"/>
                </a:solidFill>
              </a:rPr>
              <a:t>Page </a:t>
            </a:r>
            <a:fld id="{9AE4D82F-B047-469B-AC52-A46321747EAF}" type="slidenum">
              <a:rPr lang="en-GB" sz="900">
                <a:solidFill>
                  <a:srgbClr val="FFFFFF"/>
                </a:solidFill>
              </a:rPr>
              <a:pPr/>
              <a:t>‹#›</a:t>
            </a:fld>
            <a:endParaRPr lang="en-GB" sz="90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215" y="6438529"/>
            <a:ext cx="124871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CB30F0D7-F92D-4FA1-8A6B-68EDAF989827}" type="datetime4">
              <a:rPr lang="en-GB" sz="900">
                <a:solidFill>
                  <a:srgbClr val="FFFFFF"/>
                </a:solidFill>
              </a:rPr>
              <a:pPr/>
              <a:t>23 February 2023</a:t>
            </a:fld>
            <a:endParaRPr lang="en-GB" sz="900">
              <a:solidFill>
                <a:srgbClr val="FFFF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184463" y="6327775"/>
            <a:ext cx="399842" cy="407988"/>
            <a:chOff x="11190288" y="6327775"/>
            <a:chExt cx="400050" cy="4079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1190288" y="6327775"/>
              <a:ext cx="400050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rgbClr val="000000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11193463" y="6534150"/>
              <a:ext cx="161925" cy="201613"/>
            </a:xfrm>
            <a:custGeom>
              <a:avLst/>
              <a:gdLst>
                <a:gd name="T0" fmla="*/ 344 w 918"/>
                <a:gd name="T1" fmla="*/ 692 h 1144"/>
                <a:gd name="T2" fmla="*/ 759 w 918"/>
                <a:gd name="T3" fmla="*/ 692 h 1144"/>
                <a:gd name="T4" fmla="*/ 759 w 918"/>
                <a:gd name="T5" fmla="*/ 452 h 1144"/>
                <a:gd name="T6" fmla="*/ 344 w 918"/>
                <a:gd name="T7" fmla="*/ 452 h 1144"/>
                <a:gd name="T8" fmla="*/ 344 w 918"/>
                <a:gd name="T9" fmla="*/ 263 h 1144"/>
                <a:gd name="T10" fmla="*/ 802 w 918"/>
                <a:gd name="T11" fmla="*/ 263 h 1144"/>
                <a:gd name="T12" fmla="*/ 651 w 918"/>
                <a:gd name="T13" fmla="*/ 0 h 1144"/>
                <a:gd name="T14" fmla="*/ 0 w 918"/>
                <a:gd name="T15" fmla="*/ 0 h 1144"/>
                <a:gd name="T16" fmla="*/ 0 w 918"/>
                <a:gd name="T17" fmla="*/ 1144 h 1144"/>
                <a:gd name="T18" fmla="*/ 918 w 918"/>
                <a:gd name="T19" fmla="*/ 1144 h 1144"/>
                <a:gd name="T20" fmla="*/ 918 w 918"/>
                <a:gd name="T21" fmla="*/ 881 h 1144"/>
                <a:gd name="T22" fmla="*/ 344 w 918"/>
                <a:gd name="T23" fmla="*/ 881 h 1144"/>
                <a:gd name="T24" fmla="*/ 344 w 918"/>
                <a:gd name="T25" fmla="*/ 692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8" h="1144">
                  <a:moveTo>
                    <a:pt x="344" y="692"/>
                  </a:moveTo>
                  <a:lnTo>
                    <a:pt x="759" y="692"/>
                  </a:lnTo>
                  <a:lnTo>
                    <a:pt x="759" y="452"/>
                  </a:lnTo>
                  <a:lnTo>
                    <a:pt x="344" y="452"/>
                  </a:lnTo>
                  <a:lnTo>
                    <a:pt x="344" y="263"/>
                  </a:lnTo>
                  <a:lnTo>
                    <a:pt x="802" y="263"/>
                  </a:lnTo>
                  <a:lnTo>
                    <a:pt x="651" y="0"/>
                  </a:lnTo>
                  <a:lnTo>
                    <a:pt x="0" y="0"/>
                  </a:lnTo>
                  <a:lnTo>
                    <a:pt x="0" y="1144"/>
                  </a:lnTo>
                  <a:lnTo>
                    <a:pt x="918" y="1144"/>
                  </a:lnTo>
                  <a:lnTo>
                    <a:pt x="918" y="881"/>
                  </a:lnTo>
                  <a:lnTo>
                    <a:pt x="344" y="881"/>
                  </a:lnTo>
                  <a:lnTo>
                    <a:pt x="344" y="69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rgbClr val="000000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1328401" y="6534150"/>
              <a:ext cx="201613" cy="201613"/>
            </a:xfrm>
            <a:custGeom>
              <a:avLst/>
              <a:gdLst>
                <a:gd name="T0" fmla="*/ 770 w 1145"/>
                <a:gd name="T1" fmla="*/ 0 h 1144"/>
                <a:gd name="T2" fmla="*/ 575 w 1145"/>
                <a:gd name="T3" fmla="*/ 373 h 1144"/>
                <a:gd name="T4" fmla="*/ 380 w 1145"/>
                <a:gd name="T5" fmla="*/ 0 h 1144"/>
                <a:gd name="T6" fmla="*/ 0 w 1145"/>
                <a:gd name="T7" fmla="*/ 0 h 1144"/>
                <a:gd name="T8" fmla="*/ 401 w 1145"/>
                <a:gd name="T9" fmla="*/ 692 h 1144"/>
                <a:gd name="T10" fmla="*/ 401 w 1145"/>
                <a:gd name="T11" fmla="*/ 1144 h 1144"/>
                <a:gd name="T12" fmla="*/ 743 w 1145"/>
                <a:gd name="T13" fmla="*/ 1144 h 1144"/>
                <a:gd name="T14" fmla="*/ 743 w 1145"/>
                <a:gd name="T15" fmla="*/ 692 h 1144"/>
                <a:gd name="T16" fmla="*/ 1145 w 1145"/>
                <a:gd name="T17" fmla="*/ 0 h 1144"/>
                <a:gd name="T18" fmla="*/ 770 w 1145"/>
                <a:gd name="T19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5" h="1144">
                  <a:moveTo>
                    <a:pt x="770" y="0"/>
                  </a:moveTo>
                  <a:lnTo>
                    <a:pt x="575" y="373"/>
                  </a:lnTo>
                  <a:lnTo>
                    <a:pt x="380" y="0"/>
                  </a:lnTo>
                  <a:lnTo>
                    <a:pt x="0" y="0"/>
                  </a:lnTo>
                  <a:lnTo>
                    <a:pt x="401" y="692"/>
                  </a:lnTo>
                  <a:lnTo>
                    <a:pt x="401" y="1144"/>
                  </a:lnTo>
                  <a:lnTo>
                    <a:pt x="743" y="1144"/>
                  </a:lnTo>
                  <a:lnTo>
                    <a:pt x="743" y="692"/>
                  </a:lnTo>
                  <a:lnTo>
                    <a:pt x="1145" y="0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rgbClr val="000000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1190288" y="6327775"/>
              <a:ext cx="400050" cy="146050"/>
            </a:xfrm>
            <a:custGeom>
              <a:avLst/>
              <a:gdLst>
                <a:gd name="T0" fmla="*/ 2268 w 2268"/>
                <a:gd name="T1" fmla="*/ 0 h 825"/>
                <a:gd name="T2" fmla="*/ 0 w 2268"/>
                <a:gd name="T3" fmla="*/ 825 h 825"/>
                <a:gd name="T4" fmla="*/ 2268 w 2268"/>
                <a:gd name="T5" fmla="*/ 426 h 825"/>
                <a:gd name="T6" fmla="*/ 2268 w 2268"/>
                <a:gd name="T7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825">
                  <a:moveTo>
                    <a:pt x="2268" y="0"/>
                  </a:moveTo>
                  <a:lnTo>
                    <a:pt x="0" y="825"/>
                  </a:lnTo>
                  <a:lnTo>
                    <a:pt x="2268" y="426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2379AB-E040-4ADD-9DEE-19FFE80DA912}"/>
              </a:ext>
            </a:extLst>
          </p:cNvPr>
          <p:cNvSpPr txBox="1"/>
          <p:nvPr userDrawn="1"/>
        </p:nvSpPr>
        <p:spPr>
          <a:xfrm>
            <a:off x="1503215" y="6519672"/>
            <a:ext cx="124871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CB30F0D7-F92D-4FA1-8A6B-68EDAF989827}" type="datetime4">
              <a:rPr lang="en-GB" sz="1099" smtClean="0">
                <a:solidFill>
                  <a:schemeClr val="bg1"/>
                </a:solidFill>
                <a:latin typeface="+mn-lt"/>
              </a:rPr>
              <a:t>23 February 2023</a:t>
            </a:fld>
            <a:endParaRPr lang="en-GB" sz="1099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90A49A-FEC1-4A42-981E-CCFCA9DC3FA2}"/>
              </a:ext>
            </a:extLst>
          </p:cNvPr>
          <p:cNvSpPr txBox="1"/>
          <p:nvPr userDrawn="1"/>
        </p:nvSpPr>
        <p:spPr>
          <a:xfrm>
            <a:off x="3457997" y="6519672"/>
            <a:ext cx="3305041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099">
                <a:solidFill>
                  <a:schemeClr val="bg1"/>
                </a:solidFill>
                <a:latin typeface="+mn-lt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2475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3486" rtl="0" eaLnBrk="1" latinLnBrk="0" hangingPunct="1">
        <a:lnSpc>
          <a:spcPct val="100000"/>
        </a:lnSpc>
        <a:spcBef>
          <a:spcPct val="0"/>
        </a:spcBef>
        <a:buNone/>
        <a:defRPr sz="2798" b="1" kern="1200">
          <a:solidFill>
            <a:schemeClr val="bg2"/>
          </a:solidFill>
          <a:latin typeface="+mn-lt"/>
          <a:ea typeface="+mj-ea"/>
          <a:cs typeface="Arial" pitchFamily="34" charset="0"/>
        </a:defRPr>
      </a:lvl1pPr>
    </p:titleStyle>
    <p:bodyStyle>
      <a:lvl1pPr marL="356260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398" kern="1200">
          <a:solidFill>
            <a:schemeClr val="bg1"/>
          </a:solidFill>
          <a:latin typeface="+mn-lt"/>
          <a:ea typeface="+mn-ea"/>
          <a:cs typeface="+mn-cs"/>
        </a:defRPr>
      </a:lvl1pPr>
      <a:lvl2pPr marL="712519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98" kern="1200">
          <a:solidFill>
            <a:schemeClr val="bg1"/>
          </a:solidFill>
          <a:latin typeface="+mn-lt"/>
          <a:ea typeface="+mn-ea"/>
          <a:cs typeface="+mn-cs"/>
        </a:defRPr>
      </a:lvl2pPr>
      <a:lvl3pPr marL="1068778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98" kern="1200">
          <a:solidFill>
            <a:schemeClr val="bg1"/>
          </a:solidFill>
          <a:latin typeface="+mn-lt"/>
          <a:ea typeface="+mn-ea"/>
          <a:cs typeface="+mn-cs"/>
        </a:defRPr>
      </a:lvl3pPr>
      <a:lvl4pPr marL="1425038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8" kern="1200">
          <a:solidFill>
            <a:schemeClr val="bg1"/>
          </a:solidFill>
          <a:latin typeface="+mn-lt"/>
          <a:ea typeface="+mn-ea"/>
          <a:cs typeface="+mn-cs"/>
        </a:defRPr>
      </a:lvl4pPr>
      <a:lvl5pPr marL="1781297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8" kern="1200">
          <a:solidFill>
            <a:schemeClr val="bg1"/>
          </a:solidFill>
          <a:latin typeface="+mn-lt"/>
          <a:ea typeface="+mn-ea"/>
          <a:cs typeface="+mn-cs"/>
        </a:defRPr>
      </a:lvl5pPr>
      <a:lvl6pPr marL="2512086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9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2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5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302">
          <p15:clr>
            <a:srgbClr val="F26B43"/>
          </p15:clr>
        </p15:guide>
        <p15:guide id="3" orient="horz" pos="896">
          <p15:clr>
            <a:srgbClr val="F26B43"/>
          </p15:clr>
        </p15:guide>
        <p15:guide id="4" orient="horz" pos="38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36B4B0-55DE-4D00-B9B8-52FD4675B12C}"/>
              </a:ext>
            </a:extLst>
          </p:cNvPr>
          <p:cNvSpPr/>
          <p:nvPr userDrawn="1"/>
        </p:nvSpPr>
        <p:spPr>
          <a:xfrm>
            <a:off x="1" y="-14062"/>
            <a:ext cx="12191999" cy="6872062"/>
          </a:xfrm>
          <a:prstGeom prst="rect">
            <a:avLst/>
          </a:pr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99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6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86" indent="-228486" algn="l" defTabSz="91394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57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429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400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371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7E89FB01-0304-4B7A-83F4-087FD71058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1250" y="6356350"/>
            <a:ext cx="303055" cy="311150"/>
            <a:chOff x="7110" y="4004"/>
            <a:chExt cx="191" cy="19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DE1CE93-8A80-4A24-92CA-71C05E4537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9AC85D-6BA0-4E5B-A206-FB7E85E0D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A99D1FF-A731-4C56-AEC5-4C61FAC74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45CFA693-E91B-43CC-B5B8-0AF459F62896}"/>
              </a:ext>
            </a:extLst>
          </p:cNvPr>
          <p:cNvSpPr txBox="1">
            <a:spLocks/>
          </p:cNvSpPr>
          <p:nvPr userDrawn="1"/>
        </p:nvSpPr>
        <p:spPr>
          <a:xfrm>
            <a:off x="1352024" y="6471244"/>
            <a:ext cx="1190638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DBDBB20-DA7B-4EA8-9594-84A1D3A4EA29}" type="datetime3">
              <a:rPr lang="en-US" sz="800" smtClean="0"/>
              <a:t>23 February 2023</a:t>
            </a:fld>
            <a:endParaRPr lang="en-IN" sz="80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E9F31D67-E59D-488B-A418-10B47029E471}"/>
              </a:ext>
            </a:extLst>
          </p:cNvPr>
          <p:cNvSpPr txBox="1">
            <a:spLocks/>
          </p:cNvSpPr>
          <p:nvPr userDrawn="1"/>
        </p:nvSpPr>
        <p:spPr>
          <a:xfrm>
            <a:off x="3161342" y="6471244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/>
              <a:t>Presentation title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FA0C3EA0-3C85-4236-8D60-88634AF47AD8}"/>
              </a:ext>
            </a:extLst>
          </p:cNvPr>
          <p:cNvSpPr txBox="1">
            <a:spLocks/>
          </p:cNvSpPr>
          <p:nvPr userDrawn="1"/>
        </p:nvSpPr>
        <p:spPr>
          <a:xfrm>
            <a:off x="609283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800"/>
              <a:t>Page </a:t>
            </a:r>
            <a:fld id="{D5B76411-544C-4F9A-8EDE-9EEB2BD21F95}" type="slidenum">
              <a:rPr lang="en-IN" sz="800" smtClean="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305547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</p:sldLayoutIdLst>
  <p:hf hdr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399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438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9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2875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7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313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5751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3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2188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ins-run-ohi3457mpa-el.a.run.app/" TargetMode="External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svg"/><Relationship Id="rId5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>
            <a:extLst>
              <a:ext uri="{FF2B5EF4-FFF2-40B4-BE49-F238E27FC236}">
                <a16:creationId xmlns:a16="http://schemas.microsoft.com/office/drawing/2014/main" id="{B76F5D4A-F323-4441-B786-FB8A41A682E0}"/>
              </a:ext>
            </a:extLst>
          </p:cNvPr>
          <p:cNvSpPr txBox="1">
            <a:spLocks/>
          </p:cNvSpPr>
          <p:nvPr/>
        </p:nvSpPr>
        <p:spPr>
          <a:xfrm>
            <a:off x="469656" y="121875"/>
            <a:ext cx="10408578" cy="419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defTabSz="913943" fontAlgn="auto">
              <a:spcAft>
                <a:spcPts val="0"/>
              </a:spcAft>
              <a:defRPr/>
            </a:pPr>
            <a:r>
              <a:rPr lang="en-IN" sz="2399" dirty="0">
                <a:solidFill>
                  <a:prstClr val="white"/>
                </a:solidFill>
              </a:rPr>
              <a:t>High Level Solution Architecture</a:t>
            </a:r>
            <a:endParaRPr lang="en-IN" sz="1999" dirty="0">
              <a:solidFill>
                <a:prstClr val="white"/>
              </a:solidFill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0F52196-CD46-440F-9086-BAFDCA39AA2D}"/>
              </a:ext>
            </a:extLst>
          </p:cNvPr>
          <p:cNvCxnSpPr>
            <a:cxnSpLocks/>
          </p:cNvCxnSpPr>
          <p:nvPr/>
        </p:nvCxnSpPr>
        <p:spPr>
          <a:xfrm>
            <a:off x="469656" y="654540"/>
            <a:ext cx="11030556" cy="0"/>
          </a:xfrm>
          <a:prstGeom prst="line">
            <a:avLst/>
          </a:prstGeom>
          <a:ln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7775E7E-E295-4840-B2AA-F44FEC28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6" y="2350825"/>
            <a:ext cx="938860" cy="9015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ED0DE78-4787-464F-931B-FE18657CB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72" y="1512986"/>
            <a:ext cx="580934" cy="540797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75D96181-4A49-45A9-B93E-AFB1D15AE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269" y="2526329"/>
            <a:ext cx="1103012" cy="551507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E7C8E8E6-E9CF-47E2-B939-0488C3FB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87" y="3766527"/>
            <a:ext cx="594042" cy="5704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4E110D8-D966-48CF-890C-A33195FDC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786" y="1343610"/>
            <a:ext cx="594043" cy="56956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8CB172C-C1ED-4037-BD57-D8618867D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667" y="2526329"/>
            <a:ext cx="1103013" cy="5486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B22D4FA-F345-465B-B7D1-2AF9DA7A5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9067" y="2435734"/>
            <a:ext cx="1103012" cy="72983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0A59F61-2815-4386-A21E-DC91014F99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7086" y="1045694"/>
            <a:ext cx="938860" cy="86748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8020E3C-892B-46FD-A44F-5CD9BF3804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7086" y="2350825"/>
            <a:ext cx="938860" cy="77411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E55B90C-FE6F-4E23-AEE8-2C6FCF6910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35819" y="3562533"/>
            <a:ext cx="864393" cy="77441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5DEA4AF-375C-4048-822D-19F3066593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6356" y="3562533"/>
            <a:ext cx="871619" cy="774413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6C6EBA7-3656-4A61-97E9-6A878B83E946}"/>
              </a:ext>
            </a:extLst>
          </p:cNvPr>
          <p:cNvSpPr/>
          <p:nvPr/>
        </p:nvSpPr>
        <p:spPr>
          <a:xfrm>
            <a:off x="2601157" y="987743"/>
            <a:ext cx="3932808" cy="372092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9" name="Graphic 68" descr="Web design with solid fill">
            <a:hlinkClick r:id="rId13"/>
            <a:extLst>
              <a:ext uri="{FF2B5EF4-FFF2-40B4-BE49-F238E27FC236}">
                <a16:creationId xmlns:a16="http://schemas.microsoft.com/office/drawing/2014/main" id="{2B80E9FA-83CE-4554-87F8-BCC8946051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44991" y="5365325"/>
            <a:ext cx="914400" cy="914400"/>
          </a:xfrm>
          <a:prstGeom prst="rect">
            <a:avLst/>
          </a:prstGeom>
        </p:spPr>
      </p:pic>
      <p:pic>
        <p:nvPicPr>
          <p:cNvPr id="82" name="Graphic 81" descr="Gantt Chart with solid fill">
            <a:extLst>
              <a:ext uri="{FF2B5EF4-FFF2-40B4-BE49-F238E27FC236}">
                <a16:creationId xmlns:a16="http://schemas.microsoft.com/office/drawing/2014/main" id="{AD61BF7C-5ED4-4224-AC6C-62B652E5A7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46551" y="5133624"/>
            <a:ext cx="1211878" cy="12118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8A8FB82-680C-4D90-8F61-2AB60E32DA19}"/>
              </a:ext>
            </a:extLst>
          </p:cNvPr>
          <p:cNvSpPr txBox="1"/>
          <p:nvPr/>
        </p:nvSpPr>
        <p:spPr>
          <a:xfrm>
            <a:off x="282372" y="677321"/>
            <a:ext cx="1994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Customer Table</a:t>
            </a:r>
            <a:br>
              <a:rPr lang="en-IN" sz="1100" dirty="0">
                <a:solidFill>
                  <a:schemeClr val="bg1"/>
                </a:solidFill>
              </a:rPr>
            </a:br>
            <a:r>
              <a:rPr lang="en-IN" sz="1100" dirty="0">
                <a:solidFill>
                  <a:schemeClr val="bg1"/>
                </a:solidFill>
              </a:rPr>
              <a:t>Policy Table</a:t>
            </a:r>
            <a:br>
              <a:rPr lang="en-IN" sz="1100" dirty="0">
                <a:solidFill>
                  <a:schemeClr val="bg1"/>
                </a:solidFill>
              </a:rPr>
            </a:br>
            <a:r>
              <a:rPr lang="en-IN" sz="1100" dirty="0">
                <a:solidFill>
                  <a:schemeClr val="bg1"/>
                </a:solidFill>
              </a:rPr>
              <a:t>Agent Table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External Data Table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D9BB24F-7F4A-46BB-821E-74ED8DC8A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69" y="1512986"/>
            <a:ext cx="580934" cy="540797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D1860D0F-DC68-4201-A10E-3EEEF119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166" y="1512985"/>
            <a:ext cx="580934" cy="54079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2CD3BB0-9EB3-4259-86CD-AF3FFB8C3ED2}"/>
              </a:ext>
            </a:extLst>
          </p:cNvPr>
          <p:cNvCxnSpPr>
            <a:stCxn id="36" idx="3"/>
            <a:endCxn id="233" idx="1"/>
          </p:cNvCxnSpPr>
          <p:nvPr/>
        </p:nvCxnSpPr>
        <p:spPr>
          <a:xfrm>
            <a:off x="1802166" y="2801593"/>
            <a:ext cx="1356103" cy="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68E1C8A-BC95-441B-9FF5-2ECD6E7D4ABF}"/>
              </a:ext>
            </a:extLst>
          </p:cNvPr>
          <p:cNvCxnSpPr>
            <a:stCxn id="233" idx="0"/>
            <a:endCxn id="50" idx="2"/>
          </p:cNvCxnSpPr>
          <p:nvPr/>
        </p:nvCxnSpPr>
        <p:spPr>
          <a:xfrm flipH="1" flipV="1">
            <a:off x="3706808" y="1913179"/>
            <a:ext cx="2967" cy="61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EA57F87-7F26-498C-8516-5C2514F3568F}"/>
              </a:ext>
            </a:extLst>
          </p:cNvPr>
          <p:cNvCxnSpPr>
            <a:stCxn id="233" idx="2"/>
            <a:endCxn id="238" idx="0"/>
          </p:cNvCxnSpPr>
          <p:nvPr/>
        </p:nvCxnSpPr>
        <p:spPr>
          <a:xfrm flipH="1">
            <a:off x="3706808" y="3077836"/>
            <a:ext cx="2967" cy="68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22F6ACF-9813-4AC3-9416-33C09A8A93FA}"/>
              </a:ext>
            </a:extLst>
          </p:cNvPr>
          <p:cNvCxnSpPr>
            <a:stCxn id="233" idx="3"/>
            <a:endCxn id="54" idx="1"/>
          </p:cNvCxnSpPr>
          <p:nvPr/>
        </p:nvCxnSpPr>
        <p:spPr>
          <a:xfrm flipV="1">
            <a:off x="4261281" y="2800654"/>
            <a:ext cx="782386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DD43444-F79F-4B1E-B759-9986385D9D1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03829" y="1628395"/>
            <a:ext cx="1591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AA7AC5B-6E98-4B0D-94ED-19088FB2F778}"/>
              </a:ext>
            </a:extLst>
          </p:cNvPr>
          <p:cNvCxnSpPr>
            <a:cxnSpLocks/>
          </p:cNvCxnSpPr>
          <p:nvPr/>
        </p:nvCxnSpPr>
        <p:spPr>
          <a:xfrm>
            <a:off x="4013819" y="4051740"/>
            <a:ext cx="1581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A1950A9-45EA-410F-AB0C-7FB5326A01ED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595174" y="1628394"/>
            <a:ext cx="0" cy="89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895A837-398B-400E-BCA8-62CBC36BFB62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5595174" y="3074978"/>
            <a:ext cx="0" cy="97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9881AAF-0F85-41AD-A1C0-8B76FABDDAEF}"/>
              </a:ext>
            </a:extLst>
          </p:cNvPr>
          <p:cNvCxnSpPr>
            <a:cxnSpLocks/>
          </p:cNvCxnSpPr>
          <p:nvPr/>
        </p:nvCxnSpPr>
        <p:spPr>
          <a:xfrm flipV="1">
            <a:off x="6119117" y="2800653"/>
            <a:ext cx="7823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BC0ED07-BBAF-43C7-BB04-597DA08B6A10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7480573" y="1464816"/>
            <a:ext cx="0" cy="97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FF7B425-11EC-456B-9B1F-DF488C647FA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483876" y="1464816"/>
            <a:ext cx="1693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35E74AE-5328-45BB-BA11-DCE8E9DEBEEE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646516" y="1913179"/>
            <a:ext cx="0" cy="43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5841D10-CBB3-4403-A287-01BBF591BBF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646516" y="3124939"/>
            <a:ext cx="0" cy="82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6054043-C819-4922-953E-194FCECFE81F}"/>
              </a:ext>
            </a:extLst>
          </p:cNvPr>
          <p:cNvCxnSpPr>
            <a:stCxn id="66" idx="3"/>
            <a:endCxn id="64" idx="1"/>
          </p:cNvCxnSpPr>
          <p:nvPr/>
        </p:nvCxnSpPr>
        <p:spPr>
          <a:xfrm>
            <a:off x="8837975" y="3949740"/>
            <a:ext cx="1797844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651FFB1-9757-4C0B-A8AD-4E520B2EC31F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>
            <a:off x="8402166" y="4336946"/>
            <a:ext cx="25" cy="102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B9C9D26-31DB-417F-8E6D-D09BEE778E14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7203440" y="5822525"/>
            <a:ext cx="74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2595611-A280-4F4F-92A5-16A6C8658E96}"/>
              </a:ext>
            </a:extLst>
          </p:cNvPr>
          <p:cNvCxnSpPr>
            <a:cxnSpLocks/>
          </p:cNvCxnSpPr>
          <p:nvPr/>
        </p:nvCxnSpPr>
        <p:spPr>
          <a:xfrm>
            <a:off x="7203440" y="5343055"/>
            <a:ext cx="0" cy="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9396358-CF87-479C-A96A-70A79004C3C4}"/>
              </a:ext>
            </a:extLst>
          </p:cNvPr>
          <p:cNvCxnSpPr>
            <a:cxnSpLocks/>
          </p:cNvCxnSpPr>
          <p:nvPr/>
        </p:nvCxnSpPr>
        <p:spPr>
          <a:xfrm flipH="1">
            <a:off x="6616712" y="5343055"/>
            <a:ext cx="58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A2E2FFFD-B248-4DC7-A88F-7269A3A87DFC}"/>
              </a:ext>
            </a:extLst>
          </p:cNvPr>
          <p:cNvCxnSpPr>
            <a:cxnSpLocks/>
          </p:cNvCxnSpPr>
          <p:nvPr/>
        </p:nvCxnSpPr>
        <p:spPr>
          <a:xfrm flipH="1">
            <a:off x="6616712" y="6315875"/>
            <a:ext cx="58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Left Brace 296">
            <a:extLst>
              <a:ext uri="{FF2B5EF4-FFF2-40B4-BE49-F238E27FC236}">
                <a16:creationId xmlns:a16="http://schemas.microsoft.com/office/drawing/2014/main" id="{02E05112-4E29-4694-96F0-52AADBA02F8C}"/>
              </a:ext>
            </a:extLst>
          </p:cNvPr>
          <p:cNvSpPr/>
          <p:nvPr/>
        </p:nvSpPr>
        <p:spPr>
          <a:xfrm>
            <a:off x="4928928" y="5019664"/>
            <a:ext cx="395391" cy="1656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36C4BD2-743F-4A10-B4F6-092849812749}"/>
              </a:ext>
            </a:extLst>
          </p:cNvPr>
          <p:cNvCxnSpPr>
            <a:cxnSpLocks/>
          </p:cNvCxnSpPr>
          <p:nvPr/>
        </p:nvCxnSpPr>
        <p:spPr>
          <a:xfrm flipH="1">
            <a:off x="2810949" y="5800508"/>
            <a:ext cx="86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1D1EE6D7-B0B2-45DA-B346-0737644E3A59}"/>
              </a:ext>
            </a:extLst>
          </p:cNvPr>
          <p:cNvSpPr txBox="1"/>
          <p:nvPr/>
        </p:nvSpPr>
        <p:spPr>
          <a:xfrm>
            <a:off x="858824" y="3379047"/>
            <a:ext cx="99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SQL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678CA90-6E8A-4E5B-8F67-AAE48CE0B0F0}"/>
              </a:ext>
            </a:extLst>
          </p:cNvPr>
          <p:cNvSpPr txBox="1"/>
          <p:nvPr/>
        </p:nvSpPr>
        <p:spPr>
          <a:xfrm>
            <a:off x="3317200" y="4377070"/>
            <a:ext cx="97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SQL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109A8B0-6BC8-4803-85F3-B6ACE8872A3E}"/>
              </a:ext>
            </a:extLst>
          </p:cNvPr>
          <p:cNvSpPr txBox="1"/>
          <p:nvPr/>
        </p:nvSpPr>
        <p:spPr>
          <a:xfrm>
            <a:off x="2876131" y="1983718"/>
            <a:ext cx="88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Models &amp; pipelines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0247885-212C-464D-8C3F-A3121674DE5A}"/>
              </a:ext>
            </a:extLst>
          </p:cNvPr>
          <p:cNvSpPr txBox="1"/>
          <p:nvPr/>
        </p:nvSpPr>
        <p:spPr>
          <a:xfrm>
            <a:off x="3103487" y="1027006"/>
            <a:ext cx="120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Storage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FC711CB-A707-438C-A6A8-7D7708D3AAD1}"/>
              </a:ext>
            </a:extLst>
          </p:cNvPr>
          <p:cNvSpPr txBox="1"/>
          <p:nvPr/>
        </p:nvSpPr>
        <p:spPr>
          <a:xfrm>
            <a:off x="2790839" y="3191348"/>
            <a:ext cx="88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Params &amp; metrics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7DDD7C1-B5BB-473C-A072-8C199FAA8507}"/>
              </a:ext>
            </a:extLst>
          </p:cNvPr>
          <p:cNvSpPr txBox="1"/>
          <p:nvPr/>
        </p:nvSpPr>
        <p:spPr>
          <a:xfrm>
            <a:off x="10301114" y="1190605"/>
            <a:ext cx="150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Source Repository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0269F9-E2CA-4150-B9DC-63289B6CE800}"/>
              </a:ext>
            </a:extLst>
          </p:cNvPr>
          <p:cNvSpPr txBox="1"/>
          <p:nvPr/>
        </p:nvSpPr>
        <p:spPr>
          <a:xfrm>
            <a:off x="10301114" y="2610315"/>
            <a:ext cx="150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Build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3E5F964-D165-400F-9637-753A8C1A53F9}"/>
              </a:ext>
            </a:extLst>
          </p:cNvPr>
          <p:cNvSpPr txBox="1"/>
          <p:nvPr/>
        </p:nvSpPr>
        <p:spPr>
          <a:xfrm>
            <a:off x="7278058" y="4358488"/>
            <a:ext cx="150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Run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5C02EE0A-B304-45F2-BBC6-0C2C4BBFFA28}"/>
              </a:ext>
            </a:extLst>
          </p:cNvPr>
          <p:cNvSpPr txBox="1"/>
          <p:nvPr/>
        </p:nvSpPr>
        <p:spPr>
          <a:xfrm>
            <a:off x="10635819" y="4377071"/>
            <a:ext cx="150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81B7B37-2E97-42F9-9863-D4B34C1B58E5}"/>
              </a:ext>
            </a:extLst>
          </p:cNvPr>
          <p:cNvSpPr txBox="1"/>
          <p:nvPr/>
        </p:nvSpPr>
        <p:spPr>
          <a:xfrm>
            <a:off x="7966356" y="6177375"/>
            <a:ext cx="97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Web API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E6C5972-848B-4947-900A-505BFE753126}"/>
              </a:ext>
            </a:extLst>
          </p:cNvPr>
          <p:cNvSpPr txBox="1"/>
          <p:nvPr/>
        </p:nvSpPr>
        <p:spPr>
          <a:xfrm>
            <a:off x="9815212" y="6397545"/>
            <a:ext cx="97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Due Base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E4F6605-E665-458B-B34C-5D8CD6AF4CF8}"/>
              </a:ext>
            </a:extLst>
          </p:cNvPr>
          <p:cNvSpPr txBox="1"/>
          <p:nvPr/>
        </p:nvSpPr>
        <p:spPr>
          <a:xfrm>
            <a:off x="5742873" y="6481808"/>
            <a:ext cx="1042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What-if Tool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B288F21-C820-4737-B59B-60BA710D489D}"/>
              </a:ext>
            </a:extLst>
          </p:cNvPr>
          <p:cNvSpPr txBox="1"/>
          <p:nvPr/>
        </p:nvSpPr>
        <p:spPr>
          <a:xfrm>
            <a:off x="5491952" y="4850792"/>
            <a:ext cx="261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Monthly Customer Lapse Prediction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EF41EE6-BEF2-4241-B872-7C494A895E07}"/>
              </a:ext>
            </a:extLst>
          </p:cNvPr>
          <p:cNvSpPr txBox="1"/>
          <p:nvPr/>
        </p:nvSpPr>
        <p:spPr>
          <a:xfrm>
            <a:off x="3738922" y="6315874"/>
            <a:ext cx="132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Explainable AI with SHAP chart</a:t>
            </a:r>
          </a:p>
        </p:txBody>
      </p:sp>
      <p:pic>
        <p:nvPicPr>
          <p:cNvPr id="315" name="Picture 314">
            <a:extLst>
              <a:ext uri="{FF2B5EF4-FFF2-40B4-BE49-F238E27FC236}">
                <a16:creationId xmlns:a16="http://schemas.microsoft.com/office/drawing/2014/main" id="{2EA704AB-ED3D-4082-8B8B-8A57D3D32A5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31908" y="697938"/>
            <a:ext cx="193679" cy="242378"/>
          </a:xfrm>
          <a:prstGeom prst="rect">
            <a:avLst/>
          </a:prstGeom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DB8A3E65-445F-4909-948F-C32774EBFDD9}"/>
              </a:ext>
            </a:extLst>
          </p:cNvPr>
          <p:cNvSpPr txBox="1"/>
          <p:nvPr/>
        </p:nvSpPr>
        <p:spPr>
          <a:xfrm>
            <a:off x="3405107" y="681103"/>
            <a:ext cx="3047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Pipeline Orchestration and Automation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8F82357-6947-40BA-92D5-6760435F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897" y="5372237"/>
            <a:ext cx="938860" cy="90153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A275C64-E090-464A-A289-D853B10E787A}"/>
              </a:ext>
            </a:extLst>
          </p:cNvPr>
          <p:cNvSpPr txBox="1"/>
          <p:nvPr/>
        </p:nvSpPr>
        <p:spPr>
          <a:xfrm>
            <a:off x="1230953" y="6320903"/>
            <a:ext cx="181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Data Drift and Model Drift Monitoring</a:t>
            </a: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C1FC3A0-3122-41C6-A9B1-D2FEF1FE2D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87311" y="6087274"/>
            <a:ext cx="457200" cy="457200"/>
          </a:xfrm>
          <a:prstGeom prst="rect">
            <a:avLst/>
          </a:prstGeom>
        </p:spPr>
      </p:pic>
      <p:pic>
        <p:nvPicPr>
          <p:cNvPr id="5" name="Graphic 4" descr="Blockchain with solid fill">
            <a:extLst>
              <a:ext uri="{FF2B5EF4-FFF2-40B4-BE49-F238E27FC236}">
                <a16:creationId xmlns:a16="http://schemas.microsoft.com/office/drawing/2014/main" id="{8FDB2F13-157B-4E44-9D8F-8831089A92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940547" y="5147253"/>
            <a:ext cx="507880" cy="507880"/>
          </a:xfrm>
          <a:prstGeom prst="rect">
            <a:avLst/>
          </a:prstGeom>
        </p:spPr>
      </p:pic>
      <p:pic>
        <p:nvPicPr>
          <p:cNvPr id="7" name="Graphic 6" descr="Upward trend with solid fill">
            <a:extLst>
              <a:ext uri="{FF2B5EF4-FFF2-40B4-BE49-F238E27FC236}">
                <a16:creationId xmlns:a16="http://schemas.microsoft.com/office/drawing/2014/main" id="{44262A89-5CF4-4FF1-BA15-E5809A932BD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86703" y="5466940"/>
            <a:ext cx="710435" cy="71043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27515A-22BE-4609-814F-C2E1B95A98EA}"/>
              </a:ext>
            </a:extLst>
          </p:cNvPr>
          <p:cNvCxnSpPr>
            <a:cxnSpLocks/>
          </p:cNvCxnSpPr>
          <p:nvPr/>
        </p:nvCxnSpPr>
        <p:spPr>
          <a:xfrm flipH="1">
            <a:off x="452326" y="5822525"/>
            <a:ext cx="1080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A0FBB-B72D-4F61-8399-84A4E24104ED}"/>
              </a:ext>
            </a:extLst>
          </p:cNvPr>
          <p:cNvCxnSpPr>
            <a:cxnSpLocks/>
          </p:cNvCxnSpPr>
          <p:nvPr/>
        </p:nvCxnSpPr>
        <p:spPr>
          <a:xfrm flipV="1">
            <a:off x="452326" y="2800653"/>
            <a:ext cx="17330" cy="3021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382386-21D3-443F-B28B-5B4AAACF3B3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56602" y="2801593"/>
            <a:ext cx="40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3CF9215-E504-4548-A317-813D0CCFC8ED}"/>
              </a:ext>
            </a:extLst>
          </p:cNvPr>
          <p:cNvSpPr txBox="1"/>
          <p:nvPr/>
        </p:nvSpPr>
        <p:spPr>
          <a:xfrm rot="16200000">
            <a:off x="-638234" y="4345333"/>
            <a:ext cx="181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Model Re-training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4E7BE27-5A67-4FCD-8217-DD9AF7E5AE29}"/>
              </a:ext>
            </a:extLst>
          </p:cNvPr>
          <p:cNvCxnSpPr>
            <a:cxnSpLocks/>
          </p:cNvCxnSpPr>
          <p:nvPr/>
        </p:nvCxnSpPr>
        <p:spPr>
          <a:xfrm flipH="1">
            <a:off x="8938160" y="5800508"/>
            <a:ext cx="58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57458"/>
      </p:ext>
    </p:extLst>
  </p:cSld>
  <p:clrMapOvr>
    <a:masterClrMapping/>
  </p:clrMapOvr>
</p:sld>
</file>

<file path=ppt/theme/theme1.xml><?xml version="1.0" encoding="utf-8"?>
<a:theme xmlns:a="http://schemas.openxmlformats.org/drawingml/2006/main" name="EY Theme - Black">
  <a:themeElements>
    <a:clrScheme name="EY dark print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Theme - Black" id="{3786D6B4-5E68-424B-AF8A-73C1A103D1E9}" vid="{F59D322A-710F-4601-A3BA-68F26970E539}"/>
    </a:ext>
  </a:extLst>
</a:theme>
</file>

<file path=ppt/theme/theme2.xml><?xml version="1.0" encoding="utf-8"?>
<a:theme xmlns:a="http://schemas.openxmlformats.org/drawingml/2006/main" name="4_EY widescreen presentation 2015 v1">
  <a:themeElements>
    <a:clrScheme name="Custom 30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CB0F3D64996E4E9480DA159D0EF89F" ma:contentTypeVersion="2" ma:contentTypeDescription="Create a new document." ma:contentTypeScope="" ma:versionID="e411a5b7a695229dce75f4989267b28e">
  <xsd:schema xmlns:xsd="http://www.w3.org/2001/XMLSchema" xmlns:xs="http://www.w3.org/2001/XMLSchema" xmlns:p="http://schemas.microsoft.com/office/2006/metadata/properties" xmlns:ns2="a94b98dc-8fb6-4d15-8ba1-62f070bb05ac" targetNamespace="http://schemas.microsoft.com/office/2006/metadata/properties" ma:root="true" ma:fieldsID="fabb723662f23cc61ac920b296fb4259" ns2:_="">
    <xsd:import namespace="a94b98dc-8fb6-4d15-8ba1-62f070bb0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b98dc-8fb6-4d15-8ba1-62f070bb0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58CCC-A23F-4ADA-BA73-49319541A4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4F136E-40F8-4E41-B7A8-985A5AB51CE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94b98dc-8fb6-4d15-8ba1-62f070bb05a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B04553-9DA4-4010-885C-C852D8596CEA}">
  <ds:schemaRefs>
    <ds:schemaRef ds:uri="a94b98dc-8fb6-4d15-8ba1-62f070bb05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64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EYInterstate</vt:lpstr>
      <vt:lpstr>EYInterstate Light</vt:lpstr>
      <vt:lpstr>EY Theme - Black</vt:lpstr>
      <vt:lpstr>4_EY widescreen presentation 2015 v1</vt:lpstr>
      <vt:lpstr>Custom Design</vt:lpstr>
      <vt:lpstr>EY light 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Donegal Visit</dc:title>
  <dc:creator>Tanmoy Halder</dc:creator>
  <cp:lastModifiedBy>Tanmoy Halder</cp:lastModifiedBy>
  <cp:revision>1</cp:revision>
  <dcterms:created xsi:type="dcterms:W3CDTF">2022-10-14T11:12:52Z</dcterms:created>
  <dcterms:modified xsi:type="dcterms:W3CDTF">2023-02-23T14:21:58Z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0x0101006ACB0F3D64996E4E9480DA159D0EF89F</vt:lpwstr>
  </property>
</Properties>
</file>