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3EA71-C249-425D-9966-2BE18EF4A908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CC86-9626-48F1-92F1-562C14AC6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3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3EA71-C249-425D-9966-2BE18EF4A908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CC86-9626-48F1-92F1-562C14AC6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76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3EA71-C249-425D-9966-2BE18EF4A908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CC86-9626-48F1-92F1-562C14AC6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27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3EA71-C249-425D-9966-2BE18EF4A908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CC86-9626-48F1-92F1-562C14AC6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97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3EA71-C249-425D-9966-2BE18EF4A908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CC86-9626-48F1-92F1-562C14AC6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11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3EA71-C249-425D-9966-2BE18EF4A908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CC86-9626-48F1-92F1-562C14AC6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67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3EA71-C249-425D-9966-2BE18EF4A908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CC86-9626-48F1-92F1-562C14AC6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9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3EA71-C249-425D-9966-2BE18EF4A908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CC86-9626-48F1-92F1-562C14AC6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92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3EA71-C249-425D-9966-2BE18EF4A908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CC86-9626-48F1-92F1-562C14AC6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8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3EA71-C249-425D-9966-2BE18EF4A908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CC86-9626-48F1-92F1-562C14AC6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6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3EA71-C249-425D-9966-2BE18EF4A908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CC86-9626-48F1-92F1-562C14AC6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43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chemeClr val="bg1"/>
            </a:gs>
            <a:gs pos="100000">
              <a:srgbClr val="00B050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3EA71-C249-425D-9966-2BE18EF4A908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BCC86-9626-48F1-92F1-562C14AC6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02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minitab.com/en-us/datasets/reliability-data-sets/dishwasher-reliability-data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Minitab tutorial </a:t>
            </a:r>
            <a:br>
              <a:rPr lang="en-US" dirty="0" smtClean="0"/>
            </a:br>
            <a:r>
              <a:rPr lang="en-US" dirty="0" smtClean="0"/>
              <a:t>by </a:t>
            </a:r>
            <a:br>
              <a:rPr lang="en-US" dirty="0" smtClean="0"/>
            </a:br>
            <a:r>
              <a:rPr lang="en-US" dirty="0" smtClean="0"/>
              <a:t>Tanmoy Das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477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7000">
              <a:schemeClr val="bg1"/>
            </a:gs>
            <a:gs pos="100000">
              <a:srgbClr val="00B050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</a:t>
            </a:r>
          </a:p>
          <a:p>
            <a:r>
              <a:rPr lang="en-US" dirty="0" smtClean="0"/>
              <a:t>Change data 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538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8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https://support.minitab.com/en-us/datasets/reliability-data-sets/dishwasher-reliability-data/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Reliability testing </a:t>
            </a:r>
          </a:p>
          <a:p>
            <a:pPr lvl="1"/>
            <a:r>
              <a:rPr lang="en-US" dirty="0" smtClean="0"/>
              <a:t>Stat -&gt; Reliability -&gt; Distribution Analysis (Right censoring) -&gt; Parametric Distribution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175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29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Minitab tutorial  by  Tanmoy Das</vt:lpstr>
      <vt:lpstr>Data menu</vt:lpstr>
      <vt:lpstr>PowerPoint Presentation</vt:lpstr>
      <vt:lpstr>Reliability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Minitab tutorial  by  Tanmoy Das</dc:title>
  <dc:creator>Tanmoy</dc:creator>
  <cp:lastModifiedBy>Tanmoy</cp:lastModifiedBy>
  <cp:revision>4</cp:revision>
  <dcterms:created xsi:type="dcterms:W3CDTF">2018-09-28T13:58:26Z</dcterms:created>
  <dcterms:modified xsi:type="dcterms:W3CDTF">2018-09-28T14:13:33Z</dcterms:modified>
</cp:coreProperties>
</file>