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50" autoAdjust="0"/>
  </p:normalViewPr>
  <p:slideViewPr>
    <p:cSldViewPr snapToGrid="0">
      <p:cViewPr varScale="1">
        <p:scale>
          <a:sx n="54" d="100"/>
          <a:sy n="54" d="100"/>
        </p:scale>
        <p:origin x="13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bg1"/>
            </a:gs>
            <a:gs pos="100000">
              <a:srgbClr val="00B05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EA71-C249-425D-9966-2BE18EF4A9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nitab.com/en-us/datasets/reliability-data-sets/dishwasher-reliability-data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Minitab tutorial </a:t>
            </a:r>
            <a:br>
              <a:rPr lang="en-US" dirty="0" smtClean="0"/>
            </a:br>
            <a:r>
              <a:rPr lang="en-US" dirty="0" smtClean="0"/>
              <a:t>by </a:t>
            </a:r>
            <a:br>
              <a:rPr lang="en-US" dirty="0" smtClean="0"/>
            </a:br>
            <a:r>
              <a:rPr lang="en-US" dirty="0" smtClean="0"/>
              <a:t>Tanmoy 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bg1"/>
            </a:gs>
            <a:gs pos="100000">
              <a:srgbClr val="00B05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</a:p>
          <a:p>
            <a:r>
              <a:rPr lang="en-US" dirty="0" smtClean="0"/>
              <a:t>Change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https://support.minitab.com/en-us/datasets/reliability-data-sets/dishwasher-reliability-data/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Reliability testing </a:t>
            </a:r>
          </a:p>
          <a:p>
            <a:pPr lvl="1"/>
            <a:r>
              <a:rPr lang="en-US" dirty="0" smtClean="0"/>
              <a:t>Stat -&gt; Reliability -&gt; Distribution Analysis (Right censoring) -&gt; Parametric Distribution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3" y="365125"/>
            <a:ext cx="11879173" cy="47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02" y="1995400"/>
            <a:ext cx="4713998" cy="31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Chi square</a:t>
            </a:r>
          </a:p>
          <a:p>
            <a:r>
              <a:rPr lang="en-US" dirty="0" smtClean="0"/>
              <a:t>https://support.minitab.com/en-us/datasets/tables-data-sets/pulse-rates-data/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Goodness of fit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92"/>
            <a:ext cx="10515600" cy="1325563"/>
          </a:xfrm>
        </p:spPr>
        <p:txBody>
          <a:bodyPr/>
          <a:lstStyle/>
          <a:p>
            <a:r>
              <a:rPr lang="en-US" dirty="0" smtClean="0"/>
              <a:t>Multivariate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https://support.minitab.com/en-us/datasets/multivariate-data-sets/job-applicants-data/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92"/>
            <a:ext cx="10515600" cy="1325563"/>
          </a:xfrm>
        </p:spPr>
        <p:txBody>
          <a:bodyPr/>
          <a:lstStyle/>
          <a:p>
            <a:r>
              <a:rPr lang="en-US" dirty="0" smtClean="0"/>
              <a:t>Multivariate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5167" b="44277"/>
          <a:stretch/>
        </p:blipFill>
        <p:spPr>
          <a:xfrm>
            <a:off x="2307030" y="1373655"/>
            <a:ext cx="9046770" cy="52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Footlight MT Light</vt:lpstr>
      <vt:lpstr>Office Theme</vt:lpstr>
      <vt:lpstr>Minitab tutorial  by  Tanmoy Das</vt:lpstr>
      <vt:lpstr>Data menu</vt:lpstr>
      <vt:lpstr>Reliability</vt:lpstr>
      <vt:lpstr>PowerPoint Presentation</vt:lpstr>
      <vt:lpstr>Time Series</vt:lpstr>
      <vt:lpstr>Statistics</vt:lpstr>
      <vt:lpstr>Multivariate</vt:lpstr>
      <vt:lpstr>Multivariate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Minitab tutorial  by  Tanmoy Das</dc:title>
  <dc:creator>Tanmoy</dc:creator>
  <cp:lastModifiedBy>Tanmoy</cp:lastModifiedBy>
  <cp:revision>10</cp:revision>
  <dcterms:created xsi:type="dcterms:W3CDTF">2018-09-28T13:58:26Z</dcterms:created>
  <dcterms:modified xsi:type="dcterms:W3CDTF">2018-10-13T09:20:24Z</dcterms:modified>
</cp:coreProperties>
</file>