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" d="100"/>
          <a:sy n="16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9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4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0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7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9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6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9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50000">
              <a:schemeClr val="accent6">
                <a:lumMod val="20000"/>
                <a:lumOff val="80000"/>
              </a:schemeClr>
            </a:gs>
            <a:gs pos="100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CE8A-504E-4BE9-85D6-3D744CCD7E4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0"/>
          <p:cNvSpPr>
            <a:spLocks noChangeArrowheads="1"/>
          </p:cNvSpPr>
          <p:nvPr/>
        </p:nvSpPr>
        <p:spPr bwMode="auto">
          <a:xfrm>
            <a:off x="33356550" y="6096000"/>
            <a:ext cx="9882188" cy="10461625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29"/>
          <p:cNvSpPr>
            <a:spLocks noChangeArrowheads="1"/>
          </p:cNvSpPr>
          <p:nvPr/>
        </p:nvSpPr>
        <p:spPr bwMode="auto">
          <a:xfrm>
            <a:off x="11353800" y="6096000"/>
            <a:ext cx="21107400" cy="10461625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31"/>
          <p:cNvSpPr>
            <a:spLocks noChangeArrowheads="1"/>
          </p:cNvSpPr>
          <p:nvPr/>
        </p:nvSpPr>
        <p:spPr bwMode="auto">
          <a:xfrm>
            <a:off x="11582400" y="17335268"/>
            <a:ext cx="20878800" cy="1474493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09600" y="6096000"/>
            <a:ext cx="9883775" cy="656122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901700" y="8777605"/>
            <a:ext cx="9344025" cy="84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4389438" eaLnBrk="0" hangingPunct="0">
              <a:lnSpc>
                <a:spcPct val="90000"/>
              </a:lnSpc>
            </a:pPr>
            <a:r>
              <a:rPr lang="en-US" sz="2700" dirty="0" smtClean="0">
                <a:latin typeface="Times New Roman" pitchFamily="18" charset="0"/>
              </a:rPr>
              <a:t>Give background information &amp; motivation for drawing this product</a:t>
            </a:r>
            <a:endParaRPr lang="en-US" sz="2700" b="1" dirty="0">
              <a:latin typeface="Times New Roman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1582400" y="6553200"/>
            <a:ext cx="1786128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5000" b="1" dirty="0" smtClean="0"/>
              <a:t>Assembly of Final Product</a:t>
            </a:r>
            <a:endParaRPr lang="en-US" sz="5000" b="1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015680" y="6559550"/>
            <a:ext cx="916590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5000" b="1" dirty="0" smtClean="0"/>
              <a:t>Major operations performed in SolidWorks</a:t>
            </a:r>
            <a:endParaRPr lang="en-US" sz="5000" b="1" dirty="0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685800" y="381000"/>
            <a:ext cx="42519600" cy="52578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440613" y="690563"/>
            <a:ext cx="287337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9600" dirty="0"/>
              <a:t>An Engineering Drawing of “Drone ABC” in SolidWorks</a:t>
            </a:r>
            <a:endParaRPr lang="en-US" dirty="0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783013" y="1030288"/>
            <a:ext cx="365760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smtClean="0"/>
              <a:t>MIST Logo</a:t>
            </a:r>
            <a:endParaRPr lang="en-US" b="1" dirty="0"/>
          </a:p>
          <a:p>
            <a:pPr defTabSz="4389438">
              <a:spcBef>
                <a:spcPct val="50000"/>
              </a:spcBef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12231688" y="18291658"/>
            <a:ext cx="1920557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5000" b="1" i="1" dirty="0" smtClean="0"/>
              <a:t>Part drawing (whatever part drawings you want to explain )</a:t>
            </a:r>
            <a:endParaRPr lang="en-US" sz="5000" b="1" i="1" dirty="0"/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33558163" y="8872538"/>
            <a:ext cx="9690100" cy="64654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01699" y="6553200"/>
            <a:ext cx="929481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5000" b="1" dirty="0" smtClean="0"/>
              <a:t>Abstract</a:t>
            </a:r>
            <a:endParaRPr lang="en-US" sz="5000" b="1" dirty="0"/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36174363" y="1019175"/>
            <a:ext cx="36576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2400" b="1" dirty="0" smtClean="0"/>
              <a:t>Submitted to:</a:t>
            </a:r>
          </a:p>
          <a:p>
            <a:pPr defTabSz="4389438">
              <a:spcBef>
                <a:spcPct val="50000"/>
              </a:spcBef>
            </a:pPr>
            <a:endParaRPr lang="en-US" sz="2400" dirty="0">
              <a:solidFill>
                <a:srgbClr val="FF0000"/>
              </a:solidFill>
            </a:endParaRPr>
          </a:p>
          <a:p>
            <a:pPr defTabSz="4389438"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Submitted by:</a:t>
            </a:r>
          </a:p>
          <a:p>
            <a:pPr defTabSz="4389438">
              <a:spcBef>
                <a:spcPct val="50000"/>
              </a:spcBef>
            </a:pPr>
            <a:endParaRPr lang="en-US" sz="2400" b="1" dirty="0" smtClean="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2231688" y="8746615"/>
            <a:ext cx="9575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7200" b="1" i="1" dirty="0" smtClean="0">
                <a:solidFill>
                  <a:srgbClr val="FC8004"/>
                </a:solidFill>
              </a:rPr>
              <a:t>Add only final drawing &amp; related simulations &amp; renderings here</a:t>
            </a:r>
            <a:endParaRPr lang="en-US" sz="7200" b="1" i="1" dirty="0">
              <a:solidFill>
                <a:srgbClr val="FC8004"/>
              </a:solidFill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609600" y="13277014"/>
            <a:ext cx="9883775" cy="656122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Anything you want</a:t>
            </a:r>
            <a:endParaRPr lang="en-US" dirty="0"/>
          </a:p>
        </p:txBody>
      </p:sp>
      <p:sp>
        <p:nvSpPr>
          <p:cNvPr id="21" name="AutoShape 30"/>
          <p:cNvSpPr>
            <a:spLocks noChangeArrowheads="1"/>
          </p:cNvSpPr>
          <p:nvPr/>
        </p:nvSpPr>
        <p:spPr bwMode="auto">
          <a:xfrm>
            <a:off x="33366075" y="17476787"/>
            <a:ext cx="9815513" cy="14603412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AutoShape 30"/>
          <p:cNvSpPr>
            <a:spLocks noChangeArrowheads="1"/>
          </p:cNvSpPr>
          <p:nvPr/>
        </p:nvSpPr>
        <p:spPr bwMode="auto">
          <a:xfrm>
            <a:off x="685800" y="20627975"/>
            <a:ext cx="9882188" cy="1145222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58163" y="19472277"/>
            <a:ext cx="9113837" cy="567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Dump all your project files in your </a:t>
            </a:r>
            <a:r>
              <a:rPr lang="en-US" dirty="0" err="1" smtClean="0"/>
              <a:t>GitHub</a:t>
            </a:r>
            <a:r>
              <a:rPr lang="en-US" dirty="0" smtClean="0"/>
              <a:t> account.</a:t>
            </a:r>
          </a:p>
          <a:p>
            <a:r>
              <a:rPr lang="en-US" dirty="0" smtClean="0"/>
              <a:t>You might use this area to showcase your skill.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01699" y="22404148"/>
            <a:ext cx="9294813" cy="4559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Partial assembly drawings or any drawing files of </a:t>
            </a:r>
            <a:r>
              <a:rPr lang="en-US" smtClean="0"/>
              <a:t>your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5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91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2018-05-30T17:19:26Z</dcterms:created>
  <dcterms:modified xsi:type="dcterms:W3CDTF">2018-05-30T17:28:10Z</dcterms:modified>
</cp:coreProperties>
</file>