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335" r:id="rId2"/>
    <p:sldId id="336" r:id="rId3"/>
    <p:sldId id="337" r:id="rId4"/>
    <p:sldId id="367" r:id="rId5"/>
    <p:sldId id="338" r:id="rId6"/>
    <p:sldId id="364" r:id="rId7"/>
    <p:sldId id="340" r:id="rId8"/>
    <p:sldId id="341" r:id="rId9"/>
    <p:sldId id="342" r:id="rId10"/>
    <p:sldId id="343" r:id="rId11"/>
    <p:sldId id="344" r:id="rId12"/>
    <p:sldId id="345" r:id="rId13"/>
    <p:sldId id="368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6517" autoAdjust="0"/>
  </p:normalViewPr>
  <p:slideViewPr>
    <p:cSldViewPr snapToGrid="0">
      <p:cViewPr varScale="1">
        <p:scale>
          <a:sx n="59" d="100"/>
          <a:sy n="59" d="100"/>
        </p:scale>
        <p:origin x="1284" y="6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9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31858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878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ja-JP" sz="1700" dirty="0">
                <a:sym typeface="Symbol" panose="05050102010706020507" pitchFamily="18" charset="2"/>
              </a:rPr>
              <a:t/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364921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197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197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93909</TotalTime>
  <Words>1353</Words>
  <Application>Microsoft Office PowerPoint</Application>
  <PresentationFormat>On-screen Show (4:3)</PresentationFormat>
  <Paragraphs>234</Paragraphs>
  <Slides>30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  <vt:variant>
        <vt:lpstr>Custom Shows</vt:lpstr>
      </vt:variant>
      <vt:variant>
        <vt:i4>1</vt:i4>
      </vt:variant>
    </vt:vector>
  </HeadingPairs>
  <TitlesOfParts>
    <vt:vector size="42" baseType="lpstr">
      <vt:lpstr>ＭＳ Ｐゴシック</vt:lpstr>
      <vt:lpstr>ＭＳ Ｐゴシック</vt:lpstr>
      <vt:lpstr>Arial</vt:lpstr>
      <vt:lpstr>Cambria Math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2: 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User</cp:lastModifiedBy>
  <cp:revision>481</cp:revision>
  <cp:lastPrinted>1999-06-28T19:27:31Z</cp:lastPrinted>
  <dcterms:created xsi:type="dcterms:W3CDTF">2009-12-21T15:40:22Z</dcterms:created>
  <dcterms:modified xsi:type="dcterms:W3CDTF">2023-03-15T00:59:09Z</dcterms:modified>
</cp:coreProperties>
</file>