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5"/>
  </p:notesMasterIdLst>
  <p:handoutMasterIdLst>
    <p:handoutMasterId r:id="rId66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405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400" r:id="rId23"/>
    <p:sldId id="356" r:id="rId24"/>
    <p:sldId id="357" r:id="rId25"/>
    <p:sldId id="358" r:id="rId26"/>
    <p:sldId id="359" r:id="rId27"/>
    <p:sldId id="403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404" r:id="rId36"/>
    <p:sldId id="370" r:id="rId37"/>
    <p:sldId id="371" r:id="rId38"/>
    <p:sldId id="40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94737" autoAdjust="0"/>
  </p:normalViewPr>
  <p:slideViewPr>
    <p:cSldViewPr snapToGrid="0">
      <p:cViewPr varScale="1">
        <p:scale>
          <a:sx n="84" d="100"/>
          <a:sy n="84" d="100"/>
        </p:scale>
        <p:origin x="648" y="96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https://www.geeksforgeeks.org/difference-between-primary-key-and-foreign-key/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6C03C-4B0E-4149-8287-A3B340EB818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638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8.png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Results 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replaced be 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 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the Form 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78" y="1093788"/>
            <a:ext cx="7285132" cy="524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19888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92730</TotalTime>
  <Words>2658</Words>
  <Application>Microsoft Office PowerPoint</Application>
  <PresentationFormat>On-screen Show (4:3)</PresentationFormat>
  <Paragraphs>591</Paragraphs>
  <Slides>63</Slides>
  <Notes>62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  <vt:variant>
        <vt:lpstr>Custom Shows</vt:lpstr>
      </vt:variant>
      <vt:variant>
        <vt:i4>1</vt:i4>
      </vt:variant>
    </vt:vector>
  </HeadingPairs>
  <TitlesOfParts>
    <vt:vector size="75" baseType="lpstr">
      <vt:lpstr>MS PGothic</vt:lpstr>
      <vt:lpstr>MS PGothic</vt:lpstr>
      <vt:lpstr>Arial</vt:lpstr>
      <vt:lpstr>Century Gothic</vt:lpstr>
      <vt:lpstr>Helvetica</vt:lpstr>
      <vt:lpstr>Monotype Sorts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PowerPoint Presentation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Form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Md Samsuzzaman</cp:lastModifiedBy>
  <cp:revision>476</cp:revision>
  <cp:lastPrinted>1999-06-28T19:27:31Z</cp:lastPrinted>
  <dcterms:created xsi:type="dcterms:W3CDTF">2009-12-21T15:40:22Z</dcterms:created>
  <dcterms:modified xsi:type="dcterms:W3CDTF">2021-03-16T07:56:33Z</dcterms:modified>
</cp:coreProperties>
</file>