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76AF5-FA63-4C84-BEE1-4B309CCFD66B}" v="8" dt="2025-05-25T10:38:4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oypaul0400@gmail.com" userId="31439e7d19f4cd12" providerId="LiveId" clId="{25076AF5-FA63-4C84-BEE1-4B309CCFD66B}"/>
    <pc:docChg chg="undo custSel addSld delSld modSld">
      <pc:chgData name="tanmoypaul0400@gmail.com" userId="31439e7d19f4cd12" providerId="LiveId" clId="{25076AF5-FA63-4C84-BEE1-4B309CCFD66B}" dt="2025-05-25T10:40:05.763" v="1466" actId="47"/>
      <pc:docMkLst>
        <pc:docMk/>
      </pc:docMkLst>
      <pc:sldChg chg="del">
        <pc:chgData name="tanmoypaul0400@gmail.com" userId="31439e7d19f4cd12" providerId="LiveId" clId="{25076AF5-FA63-4C84-BEE1-4B309CCFD66B}" dt="2025-05-25T09:41:28.325" v="1" actId="47"/>
        <pc:sldMkLst>
          <pc:docMk/>
          <pc:sldMk cId="2379905925" sldId="256"/>
        </pc:sldMkLst>
      </pc:sldChg>
      <pc:sldChg chg="addSp modSp new mod">
        <pc:chgData name="tanmoypaul0400@gmail.com" userId="31439e7d19f4cd12" providerId="LiveId" clId="{25076AF5-FA63-4C84-BEE1-4B309CCFD66B}" dt="2025-05-25T10:03:36.028" v="645" actId="14100"/>
        <pc:sldMkLst>
          <pc:docMk/>
          <pc:sldMk cId="1461536945" sldId="258"/>
        </pc:sldMkLst>
        <pc:spChg chg="add mod">
          <ac:chgData name="tanmoypaul0400@gmail.com" userId="31439e7d19f4cd12" providerId="LiveId" clId="{25076AF5-FA63-4C84-BEE1-4B309CCFD66B}" dt="2025-05-25T10:03:36.028" v="645" actId="14100"/>
          <ac:spMkLst>
            <pc:docMk/>
            <pc:sldMk cId="1461536945" sldId="258"/>
            <ac:spMk id="4" creationId="{BBD3F925-DDAA-1C1B-E8D8-1C394A7B784D}"/>
          </ac:spMkLst>
        </pc:spChg>
        <pc:spChg chg="add mod">
          <ac:chgData name="tanmoypaul0400@gmail.com" userId="31439e7d19f4cd12" providerId="LiveId" clId="{25076AF5-FA63-4C84-BEE1-4B309CCFD66B}" dt="2025-05-25T09:59:38.145" v="642" actId="1076"/>
          <ac:spMkLst>
            <pc:docMk/>
            <pc:sldMk cId="1461536945" sldId="258"/>
            <ac:spMk id="9" creationId="{B22EA982-963E-C079-077F-875A4C4C7CFC}"/>
          </ac:spMkLst>
        </pc:spChg>
        <pc:picChg chg="add mod">
          <ac:chgData name="tanmoypaul0400@gmail.com" userId="31439e7d19f4cd12" providerId="LiveId" clId="{25076AF5-FA63-4C84-BEE1-4B309CCFD66B}" dt="2025-05-25T09:48:09.412" v="88" actId="1076"/>
          <ac:picMkLst>
            <pc:docMk/>
            <pc:sldMk cId="1461536945" sldId="258"/>
            <ac:picMk id="3" creationId="{BBF89AAB-4CDF-3D81-2988-6680F5431772}"/>
          </ac:picMkLst>
        </pc:picChg>
        <pc:picChg chg="add mod">
          <ac:chgData name="tanmoypaul0400@gmail.com" userId="31439e7d19f4cd12" providerId="LiveId" clId="{25076AF5-FA63-4C84-BEE1-4B309CCFD66B}" dt="2025-05-25T09:48:01.215" v="86" actId="1076"/>
          <ac:picMkLst>
            <pc:docMk/>
            <pc:sldMk cId="1461536945" sldId="258"/>
            <ac:picMk id="6" creationId="{95AA0351-A734-6A79-8B0F-EB061BC4E07A}"/>
          </ac:picMkLst>
        </pc:picChg>
        <pc:picChg chg="add mod">
          <ac:chgData name="tanmoypaul0400@gmail.com" userId="31439e7d19f4cd12" providerId="LiveId" clId="{25076AF5-FA63-4C84-BEE1-4B309CCFD66B}" dt="2025-05-25T09:50:10.494" v="93" actId="14100"/>
          <ac:picMkLst>
            <pc:docMk/>
            <pc:sldMk cId="1461536945" sldId="258"/>
            <ac:picMk id="8" creationId="{3A275EBD-A8E8-440D-5680-2F9513773FFF}"/>
          </ac:picMkLst>
        </pc:picChg>
      </pc:sldChg>
      <pc:sldChg chg="addSp modSp new mod">
        <pc:chgData name="tanmoypaul0400@gmail.com" userId="31439e7d19f4cd12" providerId="LiveId" clId="{25076AF5-FA63-4C84-BEE1-4B309CCFD66B}" dt="2025-05-25T10:19:46.298" v="955" actId="1076"/>
        <pc:sldMkLst>
          <pc:docMk/>
          <pc:sldMk cId="1657664547" sldId="259"/>
        </pc:sldMkLst>
        <pc:spChg chg="add mod">
          <ac:chgData name="tanmoypaul0400@gmail.com" userId="31439e7d19f4cd12" providerId="LiveId" clId="{25076AF5-FA63-4C84-BEE1-4B309CCFD66B}" dt="2025-05-25T10:16:16.082" v="718" actId="20577"/>
          <ac:spMkLst>
            <pc:docMk/>
            <pc:sldMk cId="1657664547" sldId="259"/>
            <ac:spMk id="2" creationId="{9460665A-E162-6439-9B27-4DD56BFB2647}"/>
          </ac:spMkLst>
        </pc:spChg>
        <pc:spChg chg="add mod">
          <ac:chgData name="tanmoypaul0400@gmail.com" userId="31439e7d19f4cd12" providerId="LiveId" clId="{25076AF5-FA63-4C84-BEE1-4B309CCFD66B}" dt="2025-05-25T10:19:46.298" v="955" actId="1076"/>
          <ac:spMkLst>
            <pc:docMk/>
            <pc:sldMk cId="1657664547" sldId="259"/>
            <ac:spMk id="11" creationId="{F5550526-760F-6F6D-7D01-EF0D2A2F254A}"/>
          </ac:spMkLst>
        </pc:spChg>
        <pc:picChg chg="add mod">
          <ac:chgData name="tanmoypaul0400@gmail.com" userId="31439e7d19f4cd12" providerId="LiveId" clId="{25076AF5-FA63-4C84-BEE1-4B309CCFD66B}" dt="2025-05-25T10:07:41.507" v="703" actId="1076"/>
          <ac:picMkLst>
            <pc:docMk/>
            <pc:sldMk cId="1657664547" sldId="259"/>
            <ac:picMk id="4" creationId="{4288D989-E8B9-F650-A4D6-A4D07BF94885}"/>
          </ac:picMkLst>
        </pc:picChg>
        <pc:picChg chg="add mod">
          <ac:chgData name="tanmoypaul0400@gmail.com" userId="31439e7d19f4cd12" providerId="LiveId" clId="{25076AF5-FA63-4C84-BEE1-4B309CCFD66B}" dt="2025-05-25T10:08:22.280" v="706" actId="14100"/>
          <ac:picMkLst>
            <pc:docMk/>
            <pc:sldMk cId="1657664547" sldId="259"/>
            <ac:picMk id="6" creationId="{3F6C6893-9F28-4BEF-D368-6519955FB765}"/>
          </ac:picMkLst>
        </pc:picChg>
        <pc:picChg chg="add mod">
          <ac:chgData name="tanmoypaul0400@gmail.com" userId="31439e7d19f4cd12" providerId="LiveId" clId="{25076AF5-FA63-4C84-BEE1-4B309CCFD66B}" dt="2025-05-25T10:15:31.098" v="715" actId="1076"/>
          <ac:picMkLst>
            <pc:docMk/>
            <pc:sldMk cId="1657664547" sldId="259"/>
            <ac:picMk id="8" creationId="{34E8180E-E76C-9DAB-284D-3E22701B252C}"/>
          </ac:picMkLst>
        </pc:picChg>
        <pc:picChg chg="add mod">
          <ac:chgData name="tanmoypaul0400@gmail.com" userId="31439e7d19f4cd12" providerId="LiveId" clId="{25076AF5-FA63-4C84-BEE1-4B309CCFD66B}" dt="2025-05-25T10:15:28.860" v="714" actId="1076"/>
          <ac:picMkLst>
            <pc:docMk/>
            <pc:sldMk cId="1657664547" sldId="259"/>
            <ac:picMk id="10" creationId="{8656EB76-9D0E-68F0-349A-B1A4E2D0B844}"/>
          </ac:picMkLst>
        </pc:picChg>
      </pc:sldChg>
      <pc:sldChg chg="addSp modSp new mod">
        <pc:chgData name="tanmoypaul0400@gmail.com" userId="31439e7d19f4cd12" providerId="LiveId" clId="{25076AF5-FA63-4C84-BEE1-4B309CCFD66B}" dt="2025-05-25T10:36:50.129" v="1406" actId="113"/>
        <pc:sldMkLst>
          <pc:docMk/>
          <pc:sldMk cId="3512227466" sldId="260"/>
        </pc:sldMkLst>
        <pc:spChg chg="add mod">
          <ac:chgData name="tanmoypaul0400@gmail.com" userId="31439e7d19f4cd12" providerId="LiveId" clId="{25076AF5-FA63-4C84-BEE1-4B309CCFD66B}" dt="2025-05-25T10:36:50.129" v="1406" actId="113"/>
          <ac:spMkLst>
            <pc:docMk/>
            <pc:sldMk cId="3512227466" sldId="260"/>
            <ac:spMk id="6" creationId="{0ABD2839-3DD5-60E4-08F8-6DEEF523FC2D}"/>
          </ac:spMkLst>
        </pc:spChg>
        <pc:spChg chg="add mod">
          <ac:chgData name="tanmoypaul0400@gmail.com" userId="31439e7d19f4cd12" providerId="LiveId" clId="{25076AF5-FA63-4C84-BEE1-4B309CCFD66B}" dt="2025-05-25T10:36:30.868" v="1404" actId="1076"/>
          <ac:spMkLst>
            <pc:docMk/>
            <pc:sldMk cId="3512227466" sldId="260"/>
            <ac:spMk id="11" creationId="{A682787B-8C7D-9886-AC01-5E362F3DD3FA}"/>
          </ac:spMkLst>
        </pc:spChg>
        <pc:picChg chg="add mod">
          <ac:chgData name="tanmoypaul0400@gmail.com" userId="31439e7d19f4cd12" providerId="LiveId" clId="{25076AF5-FA63-4C84-BEE1-4B309CCFD66B}" dt="2025-05-25T10:36:23.154" v="1403" actId="1076"/>
          <ac:picMkLst>
            <pc:docMk/>
            <pc:sldMk cId="3512227466" sldId="260"/>
            <ac:picMk id="3" creationId="{C11D748E-CD9F-A764-FE96-13DC5AE3B48B}"/>
          </ac:picMkLst>
        </pc:picChg>
        <pc:picChg chg="add mod">
          <ac:chgData name="tanmoypaul0400@gmail.com" userId="31439e7d19f4cd12" providerId="LiveId" clId="{25076AF5-FA63-4C84-BEE1-4B309CCFD66B}" dt="2025-05-25T10:30:23.321" v="1031" actId="1076"/>
          <ac:picMkLst>
            <pc:docMk/>
            <pc:sldMk cId="3512227466" sldId="260"/>
            <ac:picMk id="5" creationId="{30946A09-498E-3D2E-1464-BE12445AD26A}"/>
          </ac:picMkLst>
        </pc:picChg>
        <pc:picChg chg="add mod">
          <ac:chgData name="tanmoypaul0400@gmail.com" userId="31439e7d19f4cd12" providerId="LiveId" clId="{25076AF5-FA63-4C84-BEE1-4B309CCFD66B}" dt="2025-05-25T10:30:33.385" v="1035" actId="1076"/>
          <ac:picMkLst>
            <pc:docMk/>
            <pc:sldMk cId="3512227466" sldId="260"/>
            <ac:picMk id="8" creationId="{5CB64161-4F79-6EEE-8719-1FA99B133F24}"/>
          </ac:picMkLst>
        </pc:picChg>
        <pc:picChg chg="add mod">
          <ac:chgData name="tanmoypaul0400@gmail.com" userId="31439e7d19f4cd12" providerId="LiveId" clId="{25076AF5-FA63-4C84-BEE1-4B309CCFD66B}" dt="2025-05-25T10:30:43.685" v="1038" actId="1076"/>
          <ac:picMkLst>
            <pc:docMk/>
            <pc:sldMk cId="3512227466" sldId="260"/>
            <ac:picMk id="10" creationId="{266CFB8D-76D3-84CC-77AC-5896592EA0EE}"/>
          </ac:picMkLst>
        </pc:picChg>
      </pc:sldChg>
      <pc:sldChg chg="addSp modSp new del mod">
        <pc:chgData name="tanmoypaul0400@gmail.com" userId="31439e7d19f4cd12" providerId="LiveId" clId="{25076AF5-FA63-4C84-BEE1-4B309CCFD66B}" dt="2025-05-25T10:40:05.763" v="1466" actId="47"/>
        <pc:sldMkLst>
          <pc:docMk/>
          <pc:sldMk cId="3729526146" sldId="261"/>
        </pc:sldMkLst>
        <pc:spChg chg="add mod">
          <ac:chgData name="tanmoypaul0400@gmail.com" userId="31439e7d19f4cd12" providerId="LiveId" clId="{25076AF5-FA63-4C84-BEE1-4B309CCFD66B}" dt="2025-05-25T10:38:23.052" v="1421" actId="14100"/>
          <ac:spMkLst>
            <pc:docMk/>
            <pc:sldMk cId="3729526146" sldId="261"/>
            <ac:spMk id="2" creationId="{79CF83BF-18E6-B0B1-842D-B2111D2C9CF5}"/>
          </ac:spMkLst>
        </pc:spChg>
      </pc:sldChg>
      <pc:sldChg chg="addSp delSp modSp add mod">
        <pc:chgData name="tanmoypaul0400@gmail.com" userId="31439e7d19f4cd12" providerId="LiveId" clId="{25076AF5-FA63-4C84-BEE1-4B309CCFD66B}" dt="2025-05-25T10:39:51.592" v="1465" actId="1076"/>
        <pc:sldMkLst>
          <pc:docMk/>
          <pc:sldMk cId="2171279085" sldId="262"/>
        </pc:sldMkLst>
        <pc:spChg chg="add del mod">
          <ac:chgData name="tanmoypaul0400@gmail.com" userId="31439e7d19f4cd12" providerId="LiveId" clId="{25076AF5-FA63-4C84-BEE1-4B309CCFD66B}" dt="2025-05-25T10:39:51.592" v="1465" actId="1076"/>
          <ac:spMkLst>
            <pc:docMk/>
            <pc:sldMk cId="2171279085" sldId="262"/>
            <ac:spMk id="5" creationId="{5A519991-B4B4-62D1-91C0-81EA830B59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9417D-B537-4EEB-B45C-2A3BFC5BCA1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0F0C-7290-4EC9-8389-3E32C5CB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B0F0C-7290-4EC9-8389-3E32C5CB7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B0F0C-7290-4EC9-8389-3E32C5CB7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3897A-5FC0-B40F-2C75-22F190A0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28E3C-1F91-E512-EECA-2B6001697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4087C-0775-FD7A-20E8-0599082F2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EA4C-9F00-C2EC-1A90-EE4AFEB6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B0F0C-7290-4EC9-8389-3E32C5CB7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B323-34B6-CC88-ECC9-43572E8A6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89606-71C4-0295-026A-1098C654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9920-13C8-1B75-8660-283F6C2A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BCD2-CAB9-6E58-A35F-F75ED403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D28B-5998-6359-D70F-BEB6EB00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67E4-5C14-D176-AF23-B72261C3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43EF-20DF-B566-BD10-6CDAF0D94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AE7E-D91F-FCD4-4A75-3006D4D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FFB4-57B9-FE4B-16A0-063D980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EDBF-DE17-F640-2B1B-B219F22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814A9-66E7-BE7A-C5AB-9C9985199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06F9-E057-7B80-ACCC-67BA1A0B8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2F3C-DA67-00EE-571C-1F6D60B2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43E5-10B2-CAA7-D120-43B0A3B4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63E5-DB63-9341-FCF3-5EC413C9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8515-9C80-8EC2-8AED-5D76F6D2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AC0-1A8F-327F-5E95-6D2174F2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6ABE-44DF-5B30-3D08-BC4525F4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D5CA-EAF9-6F18-AC02-7A3D8698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107D-5081-4909-7BC5-FB1E45E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763F-061D-F3F1-B0B9-81084F00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989A-7D59-806D-900C-5EBE452A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EBC4-33CA-7EEB-7FE6-895B44DA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8882-52B1-F8EB-4467-5698785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4DAD-6E54-B7CC-07B3-E3B9F814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31D5-B95B-0952-F4D4-CEBB1CB7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A803-9FBC-9709-32A8-8B9C5AA98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3617E-C39B-7410-4EE5-BE504897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6726-DA46-4584-BBC3-0C3D3944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BBB7A-B0E6-FA0D-FDEE-CA34D647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D5FF-33E8-B1A3-0FEE-80F131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B3DA-8A06-8E1E-E51F-764846F0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477D-B155-C943-E262-48BE4084C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95BF-F9BD-A566-6FBC-7991D3D8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40DC0-2686-77E9-DA26-BF20CC6B9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3D396-6F41-9E3D-584A-12E79B64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D7A63-BD0F-7994-61EB-31DBF63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AB44C-8C6C-1691-46DC-12627E7D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4B968-7413-B778-29C7-0A35B46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A835-1845-9F02-C987-DD1F8614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29A0F-C282-D60D-64CE-3D6A6464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C42CF-0B51-DFBF-0263-A288B558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B241-F559-3813-863C-491453C4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F017F-8922-6CFE-CE2B-77E97DDB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88F1B-AD11-EC99-B650-654374F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BC44-D4F7-D8F0-CEC0-837B3570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8FD-0AD9-EB8D-2F4E-92619302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0FBA-F01C-A3A9-D588-C4BC2FEB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0EEA-571F-73DB-44CF-C4CA13E5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9655-73FA-B781-084D-DBAF799D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38ECE-EFF0-FA8C-887E-AB3ABAC1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FD7C4-BC44-858B-1B27-D1480CDF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63C9-550E-0D2E-B333-9E31BAB7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C7796-4FB3-9F31-A5B9-E8860515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DE0A-0F5B-3435-BC14-6B5B48ACA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59869-0C60-2D96-0B1B-F81C9211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5552-35F5-EAA1-5B79-2AAF7590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0824-4D57-8F92-E34D-47D0C893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F4807-3011-2EF7-4E34-C2852D0E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E65B-C43A-4D56-2421-1BFF6574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76C4-E19E-99C6-5104-AB1AD44E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F1DA-CC86-488D-9007-A6216BFC45F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86B8-A4D6-8040-07BC-663577ED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7491-1233-8BF8-DBBE-0FACB2FA9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C406-02B3-4E99-BCE2-4E064A7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UK gamers prepare for 'post-console' future, finds Amdocs | Capacity Media">
            <a:extLst>
              <a:ext uri="{FF2B5EF4-FFF2-40B4-BE49-F238E27FC236}">
                <a16:creationId xmlns:a16="http://schemas.microsoft.com/office/drawing/2014/main" id="{285EF5C6-FE9A-8B50-7406-51946EA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1220491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ew Technologies in Online Gaming for 2024: A Glimpse into the Future">
            <a:extLst>
              <a:ext uri="{FF2B5EF4-FFF2-40B4-BE49-F238E27FC236}">
                <a16:creationId xmlns:a16="http://schemas.microsoft.com/office/drawing/2014/main" id="{223C1D20-D800-08BA-194F-EBC935DE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71" y="68827"/>
            <a:ext cx="4001729" cy="67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795D0-D9CF-16C4-998E-24F6297B0A11}"/>
              </a:ext>
            </a:extLst>
          </p:cNvPr>
          <p:cNvSpPr txBox="1"/>
          <p:nvPr/>
        </p:nvSpPr>
        <p:spPr>
          <a:xfrm>
            <a:off x="1641988" y="6066502"/>
            <a:ext cx="825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Analysis –Tanmoy Paul</a:t>
            </a:r>
          </a:p>
        </p:txBody>
      </p:sp>
    </p:spTree>
    <p:extLst>
      <p:ext uri="{BB962C8B-B14F-4D97-AF65-F5344CB8AC3E}">
        <p14:creationId xmlns:p14="http://schemas.microsoft.com/office/powerpoint/2010/main" val="19332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89AAB-4CDF-3D81-2988-6680F543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60" y="1072339"/>
            <a:ext cx="5339996" cy="33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3F925-DDAA-1C1B-E8D8-1C394A7B784D}"/>
              </a:ext>
            </a:extLst>
          </p:cNvPr>
          <p:cNvSpPr txBox="1"/>
          <p:nvPr/>
        </p:nvSpPr>
        <p:spPr>
          <a:xfrm>
            <a:off x="698090" y="255639"/>
            <a:ext cx="7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</a:t>
            </a:r>
            <a:r>
              <a:rPr lang="en-US" sz="2000" b="1" dirty="0"/>
              <a:t>nd to show Significant Increase in User Activity Over a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A0351-A734-6A79-8B0F-EB061BC4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5" y="4802786"/>
            <a:ext cx="5216151" cy="1529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75EBD-A8E8-440D-5680-2F9513773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55" y="1072339"/>
            <a:ext cx="5040168" cy="335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2EA982-963E-C079-077F-875A4C4C7CFC}"/>
              </a:ext>
            </a:extLst>
          </p:cNvPr>
          <p:cNvSpPr txBox="1"/>
          <p:nvPr/>
        </p:nvSpPr>
        <p:spPr>
          <a:xfrm>
            <a:off x="849355" y="4802786"/>
            <a:ext cx="5216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slope shows the increase of user activity over a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Increased chances for in game purchases.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Experience should be satisfied as per game server maintenance, game quality and anti cheat measurements due to increased users.</a:t>
            </a:r>
          </a:p>
        </p:txBody>
      </p:sp>
    </p:spTree>
    <p:extLst>
      <p:ext uri="{BB962C8B-B14F-4D97-AF65-F5344CB8AC3E}">
        <p14:creationId xmlns:p14="http://schemas.microsoft.com/office/powerpoint/2010/main" val="14615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0665A-E162-6439-9B27-4DD56BFB2647}"/>
              </a:ext>
            </a:extLst>
          </p:cNvPr>
          <p:cNvSpPr txBox="1"/>
          <p:nvPr/>
        </p:nvSpPr>
        <p:spPr>
          <a:xfrm>
            <a:off x="698090" y="275303"/>
            <a:ext cx="722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Generation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8D989-E8B9-F650-A4D6-A4D07BF9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897642"/>
            <a:ext cx="5502893" cy="3281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C6893-9F28-4BEF-D368-6519955F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75" y="815935"/>
            <a:ext cx="3878350" cy="3087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8180E-E76C-9DAB-284D-3E22701B2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344" y="4044703"/>
            <a:ext cx="4057670" cy="1671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6EB76-9D0E-68F0-349A-B1A4E2D0B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02" y="4107341"/>
            <a:ext cx="4740571" cy="1546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550526-760F-6F6D-7D01-EF0D2A2F254A}"/>
              </a:ext>
            </a:extLst>
          </p:cNvPr>
          <p:cNvSpPr txBox="1"/>
          <p:nvPr/>
        </p:nvSpPr>
        <p:spPr>
          <a:xfrm>
            <a:off x="831347" y="5821149"/>
            <a:ext cx="1073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 of Revenue Generation from April to May.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Revenue generation through free subscription tier is the most which shows that User Activity plays a major role.</a:t>
            </a:r>
          </a:p>
        </p:txBody>
      </p:sp>
    </p:spTree>
    <p:extLst>
      <p:ext uri="{BB962C8B-B14F-4D97-AF65-F5344CB8AC3E}">
        <p14:creationId xmlns:p14="http://schemas.microsoft.com/office/powerpoint/2010/main" val="16576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D748E-CD9F-A764-FE96-13DC5AE3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796836"/>
            <a:ext cx="6486555" cy="375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46A09-498E-3D2E-1464-BE12445A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45" y="796836"/>
            <a:ext cx="3777672" cy="1248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D2839-3DD5-60E4-08F8-6DEEF523FC2D}"/>
              </a:ext>
            </a:extLst>
          </p:cNvPr>
          <p:cNvSpPr txBox="1"/>
          <p:nvPr/>
        </p:nvSpPr>
        <p:spPr>
          <a:xfrm>
            <a:off x="422787" y="184991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Breakdown on various factors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64161-4F79-6EEE-8719-1FA99B13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45" y="2301788"/>
            <a:ext cx="3777672" cy="1709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6CFB8D-76D3-84CC-77AC-5896592EA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945" y="4385980"/>
            <a:ext cx="3649615" cy="1248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2787B-8C7D-9886-AC01-5E362F3DD3FA}"/>
              </a:ext>
            </a:extLst>
          </p:cNvPr>
          <p:cNvSpPr txBox="1"/>
          <p:nvPr/>
        </p:nvSpPr>
        <p:spPr>
          <a:xfrm>
            <a:off x="591303" y="4828371"/>
            <a:ext cx="5897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breakdown evaluation all these factors are:</a:t>
            </a:r>
          </a:p>
          <a:p>
            <a:r>
              <a:rPr lang="en-US" dirty="0"/>
              <a:t>Game mode preferences, Gender and Device Type</a:t>
            </a:r>
          </a:p>
          <a:p>
            <a:endParaRPr lang="en-US" dirty="0"/>
          </a:p>
          <a:p>
            <a:r>
              <a:rPr lang="en-US" dirty="0"/>
              <a:t>From these available data we can see that these factors are performing head-to-head so it is crucial to maintain the diversity among gaming users for better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51222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DCF6F-337E-FDBB-B499-2BE94ABD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UK gamers prepare for 'post-console' future, finds Amdocs | Capacity Media">
            <a:extLst>
              <a:ext uri="{FF2B5EF4-FFF2-40B4-BE49-F238E27FC236}">
                <a16:creationId xmlns:a16="http://schemas.microsoft.com/office/drawing/2014/main" id="{9B290D96-77E7-9373-F9C3-DD6356D5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1220491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ew Technologies in Online Gaming for 2024: A Glimpse into the Future">
            <a:extLst>
              <a:ext uri="{FF2B5EF4-FFF2-40B4-BE49-F238E27FC236}">
                <a16:creationId xmlns:a16="http://schemas.microsoft.com/office/drawing/2014/main" id="{C5E54449-F021-4AA5-ECFA-34A78488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71" y="68827"/>
            <a:ext cx="4001729" cy="67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19991-B4B4-62D1-91C0-81EA830B591B}"/>
              </a:ext>
            </a:extLst>
          </p:cNvPr>
          <p:cNvSpPr txBox="1"/>
          <p:nvPr/>
        </p:nvSpPr>
        <p:spPr>
          <a:xfrm>
            <a:off x="4296697" y="5842337"/>
            <a:ext cx="825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12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143</Words>
  <Application>Microsoft Office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tanmoypaul0400@gmail.com</dc:creator>
  <cp:lastModifiedBy>tanmoypaul0400@gmail.com</cp:lastModifiedBy>
  <cp:revision>1</cp:revision>
  <dcterms:created xsi:type="dcterms:W3CDTF">2025-05-25T08:30:09Z</dcterms:created>
  <dcterms:modified xsi:type="dcterms:W3CDTF">2025-05-25T10:40:16Z</dcterms:modified>
</cp:coreProperties>
</file>