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1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BA3"/>
    <a:srgbClr val="95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Downloads\EDGE%20Offic%20Program\Presentation\Presentation%20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Sales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effectLst>
                      <a:outerShdw blurRad="50800" dist="50800" dir="5400000" sx="1000" sy="1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0-412C-B773-95090D43A5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50-412C-B773-95090D43A5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2826576"/>
        <c:axId val="542828976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cap="rnd">
              <a:solidFill>
                <a:schemeClr val="accent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50-412C-B773-95090D43A5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59516447"/>
        <c:axId val="1159532767"/>
      </c:barChart>
      <c:catAx>
        <c:axId val="54282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28976"/>
        <c:crosses val="autoZero"/>
        <c:auto val="1"/>
        <c:lblAlgn val="ctr"/>
        <c:lblOffset val="100"/>
        <c:noMultiLvlLbl val="0"/>
      </c:catAx>
      <c:valAx>
        <c:axId val="54282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26576"/>
        <c:crosses val="autoZero"/>
        <c:crossBetween val="between"/>
      </c:valAx>
      <c:valAx>
        <c:axId val="115953276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16447"/>
        <c:crosses val="max"/>
        <c:crossBetween val="between"/>
      </c:valAx>
      <c:catAx>
        <c:axId val="11595164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595327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>
          <a:innerShdw blurRad="63500" dist="50800" dir="2700000">
            <a:prstClr val="black">
              <a:alpha val="50000"/>
            </a:prstClr>
          </a:inn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Result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46A4-4498-AD4E-DBD0F1C4EA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6A4-4498-AD4E-DBD0F1C4EA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6A4-4498-AD4E-DBD0F1C4EA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46A4-4498-AD4E-DBD0F1C4EA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46A4-4498-AD4E-DBD0F1C4EA5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46A4-4498-AD4E-DBD0F1C4EA5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46A4-4498-AD4E-DBD0F1C4EA5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46A4-4498-AD4E-DBD0F1C4EA5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46A4-4498-AD4E-DBD0F1C4EA5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A4-4498-AD4E-DBD0F1C4EA5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6A4-4498-AD4E-DBD0F1C4EA5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6A4-4498-AD4E-DBD0F1C4EA5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6A4-4498-AD4E-DBD0F1C4EA5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6A4-4498-AD4E-DBD0F1C4EA5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6A4-4498-AD4E-DBD0F1C4EA5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46A4-4498-AD4E-DBD0F1C4EA5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6A4-4498-AD4E-DBD0F1C4EA5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6A4-4498-AD4E-DBD0F1C4EA57}"/>
                </c:ext>
              </c:extLst>
            </c:dLbl>
            <c:spPr>
              <a:noFill/>
              <a:ln>
                <a:noFill/>
              </a:ln>
              <a:effectLst>
                <a:innerShdw blurRad="63500" dist="63500" dir="13500000">
                  <a:prstClr val="black">
                    <a:alpha val="50000"/>
                  </a:prstClr>
                </a:inn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Sheet1!$I$2:$I$10</c:f>
              <c:strCache>
                <c:ptCount val="9"/>
                <c:pt idx="0">
                  <c:v>Average=</c:v>
                </c:pt>
                <c:pt idx="1">
                  <c:v>Max=</c:v>
                </c:pt>
                <c:pt idx="2">
                  <c:v>2nd Most=</c:v>
                </c:pt>
                <c:pt idx="3">
                  <c:v>Min=</c:v>
                </c:pt>
                <c:pt idx="4">
                  <c:v>2nd Least=</c:v>
                </c:pt>
                <c:pt idx="5">
                  <c:v>Middle=</c:v>
                </c:pt>
                <c:pt idx="6">
                  <c:v>Frequent Numbres=</c:v>
                </c:pt>
                <c:pt idx="7">
                  <c:v>Subjects=</c:v>
                </c:pt>
                <c:pt idx="8">
                  <c:v>Total=</c:v>
                </c:pt>
              </c:strCache>
            </c:strRef>
          </c:cat>
          <c:val>
            <c:numRef>
              <c:f>Sheet1!$J$2:$J$10</c:f>
              <c:numCache>
                <c:formatCode>0.00</c:formatCode>
                <c:ptCount val="9"/>
                <c:pt idx="0">
                  <c:v>3.25</c:v>
                </c:pt>
                <c:pt idx="1">
                  <c:v>4</c:v>
                </c:pt>
                <c:pt idx="2" formatCode="General">
                  <c:v>3.25</c:v>
                </c:pt>
                <c:pt idx="3">
                  <c:v>2.75</c:v>
                </c:pt>
                <c:pt idx="4">
                  <c:v>3</c:v>
                </c:pt>
                <c:pt idx="5">
                  <c:v>3.25</c:v>
                </c:pt>
                <c:pt idx="6" formatCode="General">
                  <c:v>3.25</c:v>
                </c:pt>
                <c:pt idx="7" formatCode="General">
                  <c:v>6</c:v>
                </c:pt>
                <c:pt idx="8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6A4-4498-AD4E-DBD0F1C4EA5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4-06-04T11:13:28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13683 13355 0</inkml:trace>
  <inkml:trace contextRef="#ctx0" brushRef="#br0" timeOffset="2123.28">17455 13756 0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4-06-04T11:14:36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9069 12031 0</inkml:trace>
  <inkml:trace contextRef="#ctx0" brushRef="#br0" timeOffset="2478.26">8306 11310 0,'0'80'110</inkml:trace>
  <inkml:trace contextRef="#ctx0" brushRef="#br0" timeOffset="3365.11">8667 11590 0</inkml:trace>
  <inkml:trace contextRef="#ctx0" brushRef="#br0" timeOffset="7120.83">8908 11269 0</inkml:trace>
  <inkml:trace contextRef="#ctx0" brushRef="#br0" timeOffset="7337.05">8908 11269 0</inkml:trace>
  <inkml:trace contextRef="#ctx0" brushRef="#br0" timeOffset="7490.75">8908 11269 0</inkml:trace>
  <inkml:trace contextRef="#ctx0" brushRef="#br0" timeOffset="17010.9">9349 11590 0</inkml:trace>
  <inkml:trace contextRef="#ctx0" brushRef="#br0" timeOffset="17195.36">9349 11590 0</inkml:trace>
  <inkml:trace contextRef="#ctx0" brushRef="#br0" timeOffset="17358.2">9349 11590 0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011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39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1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57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47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5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5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31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058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55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45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9B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C1DA-0347-4777-A05D-18B348997770}" type="datetimeFigureOut">
              <a:rPr lang="en-PH" smtClean="0"/>
              <a:t>04/06/2024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6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customXml" Target="../ink/ink1.xml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ng-%20425.docx" TargetMode="External"/><Relationship Id="rId2" Type="http://schemas.openxmlformats.org/officeDocument/2006/relationships/hyperlink" Target="Presentation%20Task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hyperlink" Target="Second%20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Presentation%20Task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Eng-%20425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Second%20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Presentation%20Task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9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r="8183"/>
          <a:stretch/>
        </p:blipFill>
        <p:spPr bwMode="auto">
          <a:xfrm>
            <a:off x="941853" y="-1"/>
            <a:ext cx="2520435" cy="3176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 Box 13"/>
          <p:cNvSpPr txBox="1"/>
          <p:nvPr/>
        </p:nvSpPr>
        <p:spPr>
          <a:xfrm>
            <a:off x="1274713" y="235130"/>
            <a:ext cx="1881051" cy="417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EXCEL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7067" y="917"/>
            <a:ext cx="4612503" cy="3066483"/>
          </a:xfrm>
          <a:prstGeom prst="rect">
            <a:avLst/>
          </a:prstGeom>
        </p:spPr>
      </p:pic>
      <p:sp>
        <p:nvSpPr>
          <p:cNvPr id="34" name="Text Box 15"/>
          <p:cNvSpPr txBox="1"/>
          <p:nvPr/>
        </p:nvSpPr>
        <p:spPr>
          <a:xfrm>
            <a:off x="5227637" y="653142"/>
            <a:ext cx="2063931" cy="417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ACCESSORISE 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4511" y="1"/>
            <a:ext cx="2213427" cy="3048386"/>
          </a:xfrm>
          <a:prstGeom prst="rect">
            <a:avLst/>
          </a:prstGeom>
        </p:spPr>
      </p:pic>
      <p:sp>
        <p:nvSpPr>
          <p:cNvPr id="37" name="Text Box 16"/>
          <p:cNvSpPr txBox="1"/>
          <p:nvPr/>
        </p:nvSpPr>
        <p:spPr>
          <a:xfrm>
            <a:off x="9118055" y="235221"/>
            <a:ext cx="2063750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ICT DIVISION BANGLADESH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1850" y="2950446"/>
            <a:ext cx="3248241" cy="2208843"/>
          </a:xfrm>
          <a:prstGeom prst="rect">
            <a:avLst/>
          </a:prstGeom>
        </p:spPr>
      </p:pic>
      <p:sp>
        <p:nvSpPr>
          <p:cNvPr id="40" name="Text Box 21"/>
          <p:cNvSpPr txBox="1"/>
          <p:nvPr/>
        </p:nvSpPr>
        <p:spPr>
          <a:xfrm>
            <a:off x="1232315" y="4715795"/>
            <a:ext cx="2063750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OFFICE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853" y="5182673"/>
            <a:ext cx="2842021" cy="1673705"/>
          </a:xfrm>
          <a:prstGeom prst="rect">
            <a:avLst/>
          </a:prstGeom>
        </p:spPr>
      </p:pic>
      <p:sp>
        <p:nvSpPr>
          <p:cNvPr id="44" name="Text Box 20"/>
          <p:cNvSpPr txBox="1"/>
          <p:nvPr/>
        </p:nvSpPr>
        <p:spPr>
          <a:xfrm>
            <a:off x="1579021" y="5265466"/>
            <a:ext cx="1606731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EXCEL FORMULA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175" y="3050010"/>
            <a:ext cx="3087189" cy="2132663"/>
          </a:xfrm>
          <a:prstGeom prst="rect">
            <a:avLst/>
          </a:prstGeom>
        </p:spPr>
      </p:pic>
      <p:sp>
        <p:nvSpPr>
          <p:cNvPr id="48" name="Text Box 17"/>
          <p:cNvSpPr txBox="1"/>
          <p:nvPr/>
        </p:nvSpPr>
        <p:spPr>
          <a:xfrm>
            <a:off x="9349103" y="3172634"/>
            <a:ext cx="1584242" cy="35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WORD DOC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3786" y="5159289"/>
            <a:ext cx="2744151" cy="1697088"/>
          </a:xfrm>
          <a:prstGeom prst="rect">
            <a:avLst/>
          </a:prstGeom>
        </p:spPr>
      </p:pic>
      <p:sp>
        <p:nvSpPr>
          <p:cNvPr id="51" name="Text Box 18"/>
          <p:cNvSpPr txBox="1"/>
          <p:nvPr/>
        </p:nvSpPr>
        <p:spPr>
          <a:xfrm>
            <a:off x="9228998" y="6300423"/>
            <a:ext cx="1841863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EXCEL LOGIC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9815" y="4647534"/>
            <a:ext cx="4023360" cy="2208843"/>
          </a:xfrm>
          <a:prstGeom prst="rect">
            <a:avLst/>
          </a:prstGeom>
        </p:spPr>
      </p:pic>
      <p:sp>
        <p:nvSpPr>
          <p:cNvPr id="54" name="Text Box 19"/>
          <p:cNvSpPr txBox="1"/>
          <p:nvPr/>
        </p:nvSpPr>
        <p:spPr>
          <a:xfrm>
            <a:off x="4892312" y="6360731"/>
            <a:ext cx="2063750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POWER POINT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 Box 12"/>
          <p:cNvSpPr txBox="1"/>
          <p:nvPr/>
        </p:nvSpPr>
        <p:spPr>
          <a:xfrm>
            <a:off x="3984336" y="1941100"/>
            <a:ext cx="4528127" cy="3176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3600" b="1" dirty="0">
                <a:solidFill>
                  <a:srgbClr val="38572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my Presentation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E5257F-6BD1-8F23-BE64-4454BF66A190}"/>
                  </a:ext>
                </a:extLst>
              </p14:cNvPr>
              <p14:cNvContentPartPr/>
              <p14:nvPr/>
            </p14:nvContentPartPr>
            <p14:xfrm>
              <a:off x="4925880" y="4807800"/>
              <a:ext cx="1358280" cy="14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E5257F-6BD1-8F23-BE64-4454BF66A1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6520" y="4798440"/>
                <a:ext cx="137700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4" grpId="0" animBg="1"/>
      <p:bldP spid="48" grpId="0" animBg="1"/>
      <p:bldP spid="51" grpId="0" animBg="1"/>
      <p:bldP spid="54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CD6928E3-B8D7-8FE4-7501-7CA49906DB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875" y="1240408"/>
            <a:ext cx="2134706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About Me</a:t>
            </a:r>
            <a:endParaRPr sz="352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7252EF74-8BF3-3C5F-3BAF-57CCC53097D7}"/>
              </a:ext>
            </a:extLst>
          </p:cNvPr>
          <p:cNvSpPr txBox="1"/>
          <p:nvPr/>
        </p:nvSpPr>
        <p:spPr>
          <a:xfrm>
            <a:off x="649312" y="1715512"/>
            <a:ext cx="4107196" cy="456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" sz="25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Name: Tanmoy Sarker</a:t>
            </a:r>
            <a:endParaRPr sz="25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GB" sz="25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Department: English</a:t>
            </a:r>
            <a:endParaRPr sz="25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" sz="25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Serial No.: 24</a:t>
            </a:r>
            <a:endParaRPr sz="25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GB" sz="25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Topic: Critical Examination of Excel and Word Doc that I’ve Prepared.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Roboto"/>
              <a:buAutoNum type="romanUcPeriod"/>
            </a:pPr>
            <a:endParaRPr sz="25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 </a:t>
            </a: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highlight>
                <a:schemeClr val="lt1"/>
              </a:highlight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highlight>
                <a:schemeClr val="lt1"/>
              </a:highlight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highlight>
                <a:schemeClr val="lt1"/>
              </a:highlight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 b="1" dirty="0">
              <a:solidFill>
                <a:schemeClr val="bg1"/>
              </a:solidFill>
              <a:highlight>
                <a:schemeClr val="lt1"/>
              </a:highlight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2EF37F4-EC67-BE26-D489-61BA2A89E0D0}"/>
              </a:ext>
            </a:extLst>
          </p:cNvPr>
          <p:cNvSpPr/>
          <p:nvPr/>
        </p:nvSpPr>
        <p:spPr>
          <a:xfrm rot="16200000" flipH="1" flipV="1">
            <a:off x="620632" y="1252888"/>
            <a:ext cx="218485" cy="218485"/>
          </a:xfrm>
          <a:prstGeom prst="rtTriangle">
            <a:avLst/>
          </a:prstGeom>
          <a:solidFill>
            <a:srgbClr val="EB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59B693-7238-6DC4-0A1F-098AD9A8600A}"/>
              </a:ext>
            </a:extLst>
          </p:cNvPr>
          <p:cNvSpPr/>
          <p:nvPr/>
        </p:nvSpPr>
        <p:spPr>
          <a:xfrm>
            <a:off x="7919269" y="1623703"/>
            <a:ext cx="2017206" cy="2017206"/>
          </a:xfrm>
          <a:prstGeom prst="ellipse">
            <a:avLst/>
          </a:prstGeom>
          <a:solidFill>
            <a:srgbClr val="EB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9C745-5DCD-003F-4D2E-4C34F76A8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5" b="12525"/>
          <a:stretch/>
        </p:blipFill>
        <p:spPr>
          <a:xfrm>
            <a:off x="5740188" y="1533766"/>
            <a:ext cx="2498489" cy="2498489"/>
          </a:xfrm>
          <a:custGeom>
            <a:avLst/>
            <a:gdLst>
              <a:gd name="connsiteX0" fmla="*/ 1861169 w 3722338"/>
              <a:gd name="connsiteY0" fmla="*/ 0 h 3722338"/>
              <a:gd name="connsiteX1" fmla="*/ 3722338 w 3722338"/>
              <a:gd name="connsiteY1" fmla="*/ 1861169 h 3722338"/>
              <a:gd name="connsiteX2" fmla="*/ 1861169 w 3722338"/>
              <a:gd name="connsiteY2" fmla="*/ 3722338 h 3722338"/>
              <a:gd name="connsiteX3" fmla="*/ 0 w 3722338"/>
              <a:gd name="connsiteY3" fmla="*/ 1861169 h 3722338"/>
              <a:gd name="connsiteX4" fmla="*/ 1861169 w 3722338"/>
              <a:gd name="connsiteY4" fmla="*/ 0 h 372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338" h="3722338">
                <a:moveTo>
                  <a:pt x="1861169" y="0"/>
                </a:moveTo>
                <a:cubicBezTo>
                  <a:pt x="2889064" y="0"/>
                  <a:pt x="3722338" y="833274"/>
                  <a:pt x="3722338" y="1861169"/>
                </a:cubicBezTo>
                <a:cubicBezTo>
                  <a:pt x="3722338" y="2889064"/>
                  <a:pt x="2889064" y="3722338"/>
                  <a:pt x="1861169" y="3722338"/>
                </a:cubicBezTo>
                <a:cubicBezTo>
                  <a:pt x="833274" y="3722338"/>
                  <a:pt x="0" y="2889064"/>
                  <a:pt x="0" y="1861169"/>
                </a:cubicBezTo>
                <a:cubicBezTo>
                  <a:pt x="0" y="833274"/>
                  <a:pt x="833274" y="0"/>
                  <a:pt x="1861169" y="0"/>
                </a:cubicBez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30F103D-796E-508F-28CD-BB5F655101EC}"/>
              </a:ext>
            </a:extLst>
          </p:cNvPr>
          <p:cNvGrpSpPr/>
          <p:nvPr/>
        </p:nvGrpSpPr>
        <p:grpSpPr>
          <a:xfrm>
            <a:off x="9222353" y="1016295"/>
            <a:ext cx="848314" cy="3215839"/>
            <a:chOff x="7582238" y="1016295"/>
            <a:chExt cx="848314" cy="32158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7B4356-91B0-E476-BEB5-68DF211781BE}"/>
                </a:ext>
              </a:extLst>
            </p:cNvPr>
            <p:cNvCxnSpPr/>
            <p:nvPr/>
          </p:nvCxnSpPr>
          <p:spPr>
            <a:xfrm>
              <a:off x="7582238" y="1016295"/>
              <a:ext cx="0" cy="319965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DC4B5E-98D6-105D-47BF-0CF4C4C62F03}"/>
                </a:ext>
              </a:extLst>
            </p:cNvPr>
            <p:cNvCxnSpPr/>
            <p:nvPr/>
          </p:nvCxnSpPr>
          <p:spPr>
            <a:xfrm>
              <a:off x="7888388" y="1016295"/>
              <a:ext cx="0" cy="319965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787666-5ACF-E581-C58D-C0B7CE6AB831}"/>
                </a:ext>
              </a:extLst>
            </p:cNvPr>
            <p:cNvCxnSpPr/>
            <p:nvPr/>
          </p:nvCxnSpPr>
          <p:spPr>
            <a:xfrm>
              <a:off x="8162167" y="1032479"/>
              <a:ext cx="0" cy="319965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553C36-6AAD-5F0A-69A8-1FFBA3D664B6}"/>
                </a:ext>
              </a:extLst>
            </p:cNvPr>
            <p:cNvCxnSpPr/>
            <p:nvPr/>
          </p:nvCxnSpPr>
          <p:spPr>
            <a:xfrm>
              <a:off x="8430552" y="1032479"/>
              <a:ext cx="0" cy="319965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5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48382599-7B6B-6EA8-C94E-155EA795FEE2}"/>
              </a:ext>
            </a:extLst>
          </p:cNvPr>
          <p:cNvSpPr>
            <a:spLocks/>
          </p:cNvSpPr>
          <p:nvPr/>
        </p:nvSpPr>
        <p:spPr bwMode="auto">
          <a:xfrm>
            <a:off x="2188209" y="3450588"/>
            <a:ext cx="1872024" cy="1871943"/>
          </a:xfrm>
          <a:custGeom>
            <a:avLst/>
            <a:gdLst>
              <a:gd name="T0" fmla="*/ 58 w 130"/>
              <a:gd name="T1" fmla="*/ 126 h 130"/>
              <a:gd name="T2" fmla="*/ 3 w 130"/>
              <a:gd name="T3" fmla="*/ 71 h 130"/>
              <a:gd name="T4" fmla="*/ 3 w 130"/>
              <a:gd name="T5" fmla="*/ 58 h 130"/>
              <a:gd name="T6" fmla="*/ 58 w 130"/>
              <a:gd name="T7" fmla="*/ 3 h 130"/>
              <a:gd name="T8" fmla="*/ 71 w 130"/>
              <a:gd name="T9" fmla="*/ 3 h 130"/>
              <a:gd name="T10" fmla="*/ 126 w 130"/>
              <a:gd name="T11" fmla="*/ 58 h 130"/>
              <a:gd name="T12" fmla="*/ 126 w 130"/>
              <a:gd name="T13" fmla="*/ 71 h 130"/>
              <a:gd name="T14" fmla="*/ 71 w 130"/>
              <a:gd name="T15" fmla="*/ 126 h 130"/>
              <a:gd name="T16" fmla="*/ 58 w 130"/>
              <a:gd name="T17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58" y="126"/>
                </a:moveTo>
                <a:cubicBezTo>
                  <a:pt x="3" y="71"/>
                  <a:pt x="3" y="71"/>
                  <a:pt x="3" y="71"/>
                </a:cubicBezTo>
                <a:cubicBezTo>
                  <a:pt x="0" y="68"/>
                  <a:pt x="0" y="62"/>
                  <a:pt x="3" y="58"/>
                </a:cubicBezTo>
                <a:cubicBezTo>
                  <a:pt x="58" y="3"/>
                  <a:pt x="58" y="3"/>
                  <a:pt x="58" y="3"/>
                </a:cubicBezTo>
                <a:cubicBezTo>
                  <a:pt x="62" y="0"/>
                  <a:pt x="68" y="0"/>
                  <a:pt x="71" y="3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30" y="62"/>
                  <a:pt x="130" y="68"/>
                  <a:pt x="126" y="71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68" y="130"/>
                  <a:pt x="62" y="130"/>
                  <a:pt x="58" y="1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5" name="Freeform 5">
            <a:hlinkClick r:id="rId2" action="ppaction://hlinkfile"/>
            <a:extLst>
              <a:ext uri="{FF2B5EF4-FFF2-40B4-BE49-F238E27FC236}">
                <a16:creationId xmlns:a16="http://schemas.microsoft.com/office/drawing/2014/main" id="{302F055C-A23B-003A-1D76-31DAE24C55BD}"/>
              </a:ext>
            </a:extLst>
          </p:cNvPr>
          <p:cNvSpPr>
            <a:spLocks/>
          </p:cNvSpPr>
          <p:nvPr/>
        </p:nvSpPr>
        <p:spPr bwMode="auto">
          <a:xfrm>
            <a:off x="2331083" y="3593463"/>
            <a:ext cx="1562281" cy="1559387"/>
          </a:xfrm>
          <a:custGeom>
            <a:avLst/>
            <a:gdLst>
              <a:gd name="T0" fmla="*/ 41 w 97"/>
              <a:gd name="T1" fmla="*/ 93 h 97"/>
              <a:gd name="T2" fmla="*/ 4 w 97"/>
              <a:gd name="T3" fmla="*/ 57 h 97"/>
              <a:gd name="T4" fmla="*/ 4 w 97"/>
              <a:gd name="T5" fmla="*/ 41 h 97"/>
              <a:gd name="T6" fmla="*/ 41 w 97"/>
              <a:gd name="T7" fmla="*/ 4 h 97"/>
              <a:gd name="T8" fmla="*/ 57 w 97"/>
              <a:gd name="T9" fmla="*/ 4 h 97"/>
              <a:gd name="T10" fmla="*/ 93 w 97"/>
              <a:gd name="T11" fmla="*/ 41 h 97"/>
              <a:gd name="T12" fmla="*/ 93 w 97"/>
              <a:gd name="T13" fmla="*/ 57 h 97"/>
              <a:gd name="T14" fmla="*/ 57 w 97"/>
              <a:gd name="T15" fmla="*/ 93 h 97"/>
              <a:gd name="T16" fmla="*/ 41 w 97"/>
              <a:gd name="T17" fmla="*/ 9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7">
                <a:moveTo>
                  <a:pt x="41" y="93"/>
                </a:moveTo>
                <a:cubicBezTo>
                  <a:pt x="4" y="57"/>
                  <a:pt x="4" y="57"/>
                  <a:pt x="4" y="57"/>
                </a:cubicBezTo>
                <a:cubicBezTo>
                  <a:pt x="0" y="52"/>
                  <a:pt x="0" y="45"/>
                  <a:pt x="4" y="41"/>
                </a:cubicBezTo>
                <a:cubicBezTo>
                  <a:pt x="41" y="4"/>
                  <a:pt x="41" y="4"/>
                  <a:pt x="41" y="4"/>
                </a:cubicBezTo>
                <a:cubicBezTo>
                  <a:pt x="45" y="0"/>
                  <a:pt x="52" y="0"/>
                  <a:pt x="57" y="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52"/>
                  <a:pt x="93" y="57"/>
                </a:cubicBezTo>
                <a:cubicBezTo>
                  <a:pt x="57" y="93"/>
                  <a:pt x="57" y="93"/>
                  <a:pt x="57" y="93"/>
                </a:cubicBezTo>
                <a:cubicBezTo>
                  <a:pt x="52" y="97"/>
                  <a:pt x="45" y="97"/>
                  <a:pt x="41" y="93"/>
                </a:cubicBezTo>
                <a:close/>
              </a:path>
            </a:pathLst>
          </a:custGeom>
          <a:solidFill>
            <a:srgbClr val="5EBAF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61FF4EF-ECD8-462C-873A-1849990F5829}"/>
              </a:ext>
            </a:extLst>
          </p:cNvPr>
          <p:cNvSpPr>
            <a:spLocks/>
          </p:cNvSpPr>
          <p:nvPr/>
        </p:nvSpPr>
        <p:spPr bwMode="auto">
          <a:xfrm>
            <a:off x="6312505" y="3479163"/>
            <a:ext cx="1872024" cy="1871943"/>
          </a:xfrm>
          <a:custGeom>
            <a:avLst/>
            <a:gdLst>
              <a:gd name="T0" fmla="*/ 59 w 130"/>
              <a:gd name="T1" fmla="*/ 126 h 130"/>
              <a:gd name="T2" fmla="*/ 4 w 130"/>
              <a:gd name="T3" fmla="*/ 71 h 130"/>
              <a:gd name="T4" fmla="*/ 4 w 130"/>
              <a:gd name="T5" fmla="*/ 58 h 130"/>
              <a:gd name="T6" fmla="*/ 59 w 130"/>
              <a:gd name="T7" fmla="*/ 3 h 130"/>
              <a:gd name="T8" fmla="*/ 72 w 130"/>
              <a:gd name="T9" fmla="*/ 3 h 130"/>
              <a:gd name="T10" fmla="*/ 127 w 130"/>
              <a:gd name="T11" fmla="*/ 58 h 130"/>
              <a:gd name="T12" fmla="*/ 127 w 130"/>
              <a:gd name="T13" fmla="*/ 71 h 130"/>
              <a:gd name="T14" fmla="*/ 72 w 130"/>
              <a:gd name="T15" fmla="*/ 126 h 130"/>
              <a:gd name="T16" fmla="*/ 59 w 130"/>
              <a:gd name="T17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59" y="126"/>
                </a:moveTo>
                <a:cubicBezTo>
                  <a:pt x="4" y="71"/>
                  <a:pt x="4" y="71"/>
                  <a:pt x="4" y="71"/>
                </a:cubicBezTo>
                <a:cubicBezTo>
                  <a:pt x="0" y="68"/>
                  <a:pt x="0" y="62"/>
                  <a:pt x="4" y="58"/>
                </a:cubicBezTo>
                <a:cubicBezTo>
                  <a:pt x="59" y="3"/>
                  <a:pt x="59" y="3"/>
                  <a:pt x="59" y="3"/>
                </a:cubicBezTo>
                <a:cubicBezTo>
                  <a:pt x="62" y="0"/>
                  <a:pt x="68" y="0"/>
                  <a:pt x="72" y="3"/>
                </a:cubicBezTo>
                <a:cubicBezTo>
                  <a:pt x="127" y="58"/>
                  <a:pt x="127" y="58"/>
                  <a:pt x="127" y="58"/>
                </a:cubicBezTo>
                <a:cubicBezTo>
                  <a:pt x="130" y="62"/>
                  <a:pt x="130" y="68"/>
                  <a:pt x="127" y="71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68" y="130"/>
                  <a:pt x="62" y="130"/>
                  <a:pt x="59" y="1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7" name="Freeform 7">
            <a:hlinkClick r:id="rId3" action="ppaction://hlinkfile"/>
            <a:extLst>
              <a:ext uri="{FF2B5EF4-FFF2-40B4-BE49-F238E27FC236}">
                <a16:creationId xmlns:a16="http://schemas.microsoft.com/office/drawing/2014/main" id="{BC33AA66-9639-D36A-D66D-B5D7D337FE7E}"/>
              </a:ext>
            </a:extLst>
          </p:cNvPr>
          <p:cNvSpPr>
            <a:spLocks/>
          </p:cNvSpPr>
          <p:nvPr/>
        </p:nvSpPr>
        <p:spPr bwMode="auto">
          <a:xfrm>
            <a:off x="6483954" y="3622038"/>
            <a:ext cx="1550976" cy="1559387"/>
          </a:xfrm>
          <a:custGeom>
            <a:avLst/>
            <a:gdLst>
              <a:gd name="T0" fmla="*/ 40 w 97"/>
              <a:gd name="T1" fmla="*/ 93 h 97"/>
              <a:gd name="T2" fmla="*/ 4 w 97"/>
              <a:gd name="T3" fmla="*/ 57 h 97"/>
              <a:gd name="T4" fmla="*/ 4 w 97"/>
              <a:gd name="T5" fmla="*/ 41 h 97"/>
              <a:gd name="T6" fmla="*/ 40 w 97"/>
              <a:gd name="T7" fmla="*/ 4 h 97"/>
              <a:gd name="T8" fmla="*/ 56 w 97"/>
              <a:gd name="T9" fmla="*/ 4 h 97"/>
              <a:gd name="T10" fmla="*/ 92 w 97"/>
              <a:gd name="T11" fmla="*/ 41 h 97"/>
              <a:gd name="T12" fmla="*/ 92 w 97"/>
              <a:gd name="T13" fmla="*/ 57 h 97"/>
              <a:gd name="T14" fmla="*/ 56 w 97"/>
              <a:gd name="T15" fmla="*/ 93 h 97"/>
              <a:gd name="T16" fmla="*/ 40 w 97"/>
              <a:gd name="T17" fmla="*/ 9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7">
                <a:moveTo>
                  <a:pt x="40" y="93"/>
                </a:moveTo>
                <a:cubicBezTo>
                  <a:pt x="4" y="57"/>
                  <a:pt x="4" y="57"/>
                  <a:pt x="4" y="57"/>
                </a:cubicBezTo>
                <a:cubicBezTo>
                  <a:pt x="0" y="52"/>
                  <a:pt x="0" y="45"/>
                  <a:pt x="4" y="41"/>
                </a:cubicBezTo>
                <a:cubicBezTo>
                  <a:pt x="40" y="4"/>
                  <a:pt x="40" y="4"/>
                  <a:pt x="40" y="4"/>
                </a:cubicBezTo>
                <a:cubicBezTo>
                  <a:pt x="45" y="0"/>
                  <a:pt x="52" y="0"/>
                  <a:pt x="56" y="4"/>
                </a:cubicBezTo>
                <a:cubicBezTo>
                  <a:pt x="92" y="41"/>
                  <a:pt x="92" y="41"/>
                  <a:pt x="92" y="41"/>
                </a:cubicBezTo>
                <a:cubicBezTo>
                  <a:pt x="97" y="45"/>
                  <a:pt x="97" y="52"/>
                  <a:pt x="92" y="57"/>
                </a:cubicBezTo>
                <a:cubicBezTo>
                  <a:pt x="56" y="93"/>
                  <a:pt x="56" y="93"/>
                  <a:pt x="56" y="93"/>
                </a:cubicBezTo>
                <a:cubicBezTo>
                  <a:pt x="52" y="97"/>
                  <a:pt x="45" y="97"/>
                  <a:pt x="40" y="93"/>
                </a:cubicBezTo>
                <a:close/>
              </a:path>
            </a:pathLst>
          </a:custGeom>
          <a:solidFill>
            <a:srgbClr val="ECAD2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E8FD621-BCD3-3080-6B86-93CC9CC6537E}"/>
              </a:ext>
            </a:extLst>
          </p:cNvPr>
          <p:cNvSpPr>
            <a:spLocks/>
          </p:cNvSpPr>
          <p:nvPr/>
        </p:nvSpPr>
        <p:spPr bwMode="auto">
          <a:xfrm>
            <a:off x="4255120" y="4088763"/>
            <a:ext cx="1872024" cy="1871943"/>
          </a:xfrm>
          <a:custGeom>
            <a:avLst/>
            <a:gdLst>
              <a:gd name="T0" fmla="*/ 58 w 130"/>
              <a:gd name="T1" fmla="*/ 126 h 130"/>
              <a:gd name="T2" fmla="*/ 4 w 130"/>
              <a:gd name="T3" fmla="*/ 72 h 130"/>
              <a:gd name="T4" fmla="*/ 4 w 130"/>
              <a:gd name="T5" fmla="*/ 58 h 130"/>
              <a:gd name="T6" fmla="*/ 58 w 130"/>
              <a:gd name="T7" fmla="*/ 4 h 130"/>
              <a:gd name="T8" fmla="*/ 72 w 130"/>
              <a:gd name="T9" fmla="*/ 4 h 130"/>
              <a:gd name="T10" fmla="*/ 126 w 130"/>
              <a:gd name="T11" fmla="*/ 58 h 130"/>
              <a:gd name="T12" fmla="*/ 126 w 130"/>
              <a:gd name="T13" fmla="*/ 72 h 130"/>
              <a:gd name="T14" fmla="*/ 72 w 130"/>
              <a:gd name="T15" fmla="*/ 126 h 130"/>
              <a:gd name="T16" fmla="*/ 58 w 130"/>
              <a:gd name="T17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58" y="126"/>
                </a:moveTo>
                <a:cubicBezTo>
                  <a:pt x="4" y="72"/>
                  <a:pt x="4" y="72"/>
                  <a:pt x="4" y="72"/>
                </a:cubicBezTo>
                <a:cubicBezTo>
                  <a:pt x="0" y="68"/>
                  <a:pt x="0" y="62"/>
                  <a:pt x="4" y="58"/>
                </a:cubicBezTo>
                <a:cubicBezTo>
                  <a:pt x="58" y="4"/>
                  <a:pt x="58" y="4"/>
                  <a:pt x="58" y="4"/>
                </a:cubicBezTo>
                <a:cubicBezTo>
                  <a:pt x="62" y="0"/>
                  <a:pt x="68" y="0"/>
                  <a:pt x="72" y="4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30" y="62"/>
                  <a:pt x="130" y="68"/>
                  <a:pt x="126" y="72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68" y="130"/>
                  <a:pt x="62" y="130"/>
                  <a:pt x="58" y="1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9" name="Freeform 9">
            <a:hlinkClick r:id="rId2" action="ppaction://hlinkfile"/>
            <a:extLst>
              <a:ext uri="{FF2B5EF4-FFF2-40B4-BE49-F238E27FC236}">
                <a16:creationId xmlns:a16="http://schemas.microsoft.com/office/drawing/2014/main" id="{0FDE1ECE-B0E4-2112-C2C6-00C28435137F}"/>
              </a:ext>
            </a:extLst>
          </p:cNvPr>
          <p:cNvSpPr>
            <a:spLocks/>
          </p:cNvSpPr>
          <p:nvPr/>
        </p:nvSpPr>
        <p:spPr bwMode="auto">
          <a:xfrm>
            <a:off x="4407518" y="4241163"/>
            <a:ext cx="1567368" cy="1575778"/>
          </a:xfrm>
          <a:custGeom>
            <a:avLst/>
            <a:gdLst>
              <a:gd name="T0" fmla="*/ 41 w 98"/>
              <a:gd name="T1" fmla="*/ 93 h 98"/>
              <a:gd name="T2" fmla="*/ 5 w 98"/>
              <a:gd name="T3" fmla="*/ 57 h 98"/>
              <a:gd name="T4" fmla="*/ 5 w 98"/>
              <a:gd name="T5" fmla="*/ 41 h 98"/>
              <a:gd name="T6" fmla="*/ 41 w 98"/>
              <a:gd name="T7" fmla="*/ 5 h 98"/>
              <a:gd name="T8" fmla="*/ 57 w 98"/>
              <a:gd name="T9" fmla="*/ 5 h 98"/>
              <a:gd name="T10" fmla="*/ 93 w 98"/>
              <a:gd name="T11" fmla="*/ 41 h 98"/>
              <a:gd name="T12" fmla="*/ 93 w 98"/>
              <a:gd name="T13" fmla="*/ 57 h 98"/>
              <a:gd name="T14" fmla="*/ 57 w 98"/>
              <a:gd name="T15" fmla="*/ 93 h 98"/>
              <a:gd name="T16" fmla="*/ 41 w 98"/>
              <a:gd name="T17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98">
                <a:moveTo>
                  <a:pt x="41" y="93"/>
                </a:moveTo>
                <a:cubicBezTo>
                  <a:pt x="5" y="57"/>
                  <a:pt x="5" y="57"/>
                  <a:pt x="5" y="57"/>
                </a:cubicBezTo>
                <a:cubicBezTo>
                  <a:pt x="0" y="53"/>
                  <a:pt x="0" y="45"/>
                  <a:pt x="5" y="41"/>
                </a:cubicBezTo>
                <a:cubicBezTo>
                  <a:pt x="41" y="5"/>
                  <a:pt x="41" y="5"/>
                  <a:pt x="41" y="5"/>
                </a:cubicBezTo>
                <a:cubicBezTo>
                  <a:pt x="45" y="0"/>
                  <a:pt x="53" y="0"/>
                  <a:pt x="57" y="5"/>
                </a:cubicBezTo>
                <a:cubicBezTo>
                  <a:pt x="93" y="41"/>
                  <a:pt x="93" y="41"/>
                  <a:pt x="93" y="41"/>
                </a:cubicBezTo>
                <a:cubicBezTo>
                  <a:pt x="98" y="45"/>
                  <a:pt x="98" y="53"/>
                  <a:pt x="93" y="57"/>
                </a:cubicBezTo>
                <a:cubicBezTo>
                  <a:pt x="57" y="93"/>
                  <a:pt x="57" y="93"/>
                  <a:pt x="57" y="93"/>
                </a:cubicBezTo>
                <a:cubicBezTo>
                  <a:pt x="53" y="98"/>
                  <a:pt x="45" y="98"/>
                  <a:pt x="41" y="93"/>
                </a:cubicBezTo>
                <a:close/>
              </a:path>
            </a:pathLst>
          </a:custGeom>
          <a:solidFill>
            <a:srgbClr val="FB705B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8501917-91A0-525C-5C88-5975912A63A2}"/>
              </a:ext>
            </a:extLst>
          </p:cNvPr>
          <p:cNvSpPr>
            <a:spLocks/>
          </p:cNvSpPr>
          <p:nvPr/>
        </p:nvSpPr>
        <p:spPr bwMode="auto">
          <a:xfrm>
            <a:off x="8398465" y="4098288"/>
            <a:ext cx="1872024" cy="1871943"/>
          </a:xfrm>
          <a:custGeom>
            <a:avLst/>
            <a:gdLst>
              <a:gd name="T0" fmla="*/ 59 w 130"/>
              <a:gd name="T1" fmla="*/ 126 h 130"/>
              <a:gd name="T2" fmla="*/ 4 w 130"/>
              <a:gd name="T3" fmla="*/ 72 h 130"/>
              <a:gd name="T4" fmla="*/ 4 w 130"/>
              <a:gd name="T5" fmla="*/ 58 h 130"/>
              <a:gd name="T6" fmla="*/ 59 w 130"/>
              <a:gd name="T7" fmla="*/ 4 h 130"/>
              <a:gd name="T8" fmla="*/ 72 w 130"/>
              <a:gd name="T9" fmla="*/ 4 h 130"/>
              <a:gd name="T10" fmla="*/ 127 w 130"/>
              <a:gd name="T11" fmla="*/ 58 h 130"/>
              <a:gd name="T12" fmla="*/ 127 w 130"/>
              <a:gd name="T13" fmla="*/ 72 h 130"/>
              <a:gd name="T14" fmla="*/ 72 w 130"/>
              <a:gd name="T15" fmla="*/ 126 h 130"/>
              <a:gd name="T16" fmla="*/ 59 w 130"/>
              <a:gd name="T17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59" y="126"/>
                </a:moveTo>
                <a:cubicBezTo>
                  <a:pt x="4" y="72"/>
                  <a:pt x="4" y="72"/>
                  <a:pt x="4" y="72"/>
                </a:cubicBezTo>
                <a:cubicBezTo>
                  <a:pt x="0" y="68"/>
                  <a:pt x="0" y="62"/>
                  <a:pt x="4" y="58"/>
                </a:cubicBezTo>
                <a:cubicBezTo>
                  <a:pt x="59" y="4"/>
                  <a:pt x="59" y="4"/>
                  <a:pt x="59" y="4"/>
                </a:cubicBezTo>
                <a:cubicBezTo>
                  <a:pt x="62" y="0"/>
                  <a:pt x="68" y="0"/>
                  <a:pt x="72" y="4"/>
                </a:cubicBezTo>
                <a:cubicBezTo>
                  <a:pt x="127" y="58"/>
                  <a:pt x="127" y="58"/>
                  <a:pt x="127" y="58"/>
                </a:cubicBezTo>
                <a:cubicBezTo>
                  <a:pt x="130" y="62"/>
                  <a:pt x="130" y="68"/>
                  <a:pt x="127" y="72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68" y="130"/>
                  <a:pt x="62" y="130"/>
                  <a:pt x="59" y="1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1" name="Freeform 11">
            <a:hlinkClick r:id="rId4" action="ppaction://hlinkfile"/>
            <a:extLst>
              <a:ext uri="{FF2B5EF4-FFF2-40B4-BE49-F238E27FC236}">
                <a16:creationId xmlns:a16="http://schemas.microsoft.com/office/drawing/2014/main" id="{5DC46F15-9896-FB77-6BC6-A65DB9AA2252}"/>
              </a:ext>
            </a:extLst>
          </p:cNvPr>
          <p:cNvSpPr>
            <a:spLocks/>
          </p:cNvSpPr>
          <p:nvPr/>
        </p:nvSpPr>
        <p:spPr bwMode="auto">
          <a:xfrm>
            <a:off x="8560389" y="4241163"/>
            <a:ext cx="1550659" cy="1575435"/>
          </a:xfrm>
          <a:custGeom>
            <a:avLst/>
            <a:gdLst>
              <a:gd name="T0" fmla="*/ 40 w 97"/>
              <a:gd name="T1" fmla="*/ 93 h 98"/>
              <a:gd name="T2" fmla="*/ 4 w 97"/>
              <a:gd name="T3" fmla="*/ 57 h 98"/>
              <a:gd name="T4" fmla="*/ 4 w 97"/>
              <a:gd name="T5" fmla="*/ 41 h 98"/>
              <a:gd name="T6" fmla="*/ 40 w 97"/>
              <a:gd name="T7" fmla="*/ 5 h 98"/>
              <a:gd name="T8" fmla="*/ 56 w 97"/>
              <a:gd name="T9" fmla="*/ 5 h 98"/>
              <a:gd name="T10" fmla="*/ 93 w 97"/>
              <a:gd name="T11" fmla="*/ 41 h 98"/>
              <a:gd name="T12" fmla="*/ 93 w 97"/>
              <a:gd name="T13" fmla="*/ 57 h 98"/>
              <a:gd name="T14" fmla="*/ 56 w 97"/>
              <a:gd name="T15" fmla="*/ 93 h 98"/>
              <a:gd name="T16" fmla="*/ 40 w 97"/>
              <a:gd name="T17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8">
                <a:moveTo>
                  <a:pt x="40" y="93"/>
                </a:moveTo>
                <a:cubicBezTo>
                  <a:pt x="4" y="57"/>
                  <a:pt x="4" y="57"/>
                  <a:pt x="4" y="57"/>
                </a:cubicBezTo>
                <a:cubicBezTo>
                  <a:pt x="0" y="53"/>
                  <a:pt x="0" y="45"/>
                  <a:pt x="4" y="41"/>
                </a:cubicBezTo>
                <a:cubicBezTo>
                  <a:pt x="40" y="5"/>
                  <a:pt x="40" y="5"/>
                  <a:pt x="40" y="5"/>
                </a:cubicBezTo>
                <a:cubicBezTo>
                  <a:pt x="45" y="0"/>
                  <a:pt x="52" y="0"/>
                  <a:pt x="56" y="5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53"/>
                  <a:pt x="93" y="57"/>
                </a:cubicBezTo>
                <a:cubicBezTo>
                  <a:pt x="56" y="93"/>
                  <a:pt x="56" y="93"/>
                  <a:pt x="56" y="93"/>
                </a:cubicBezTo>
                <a:cubicBezTo>
                  <a:pt x="52" y="98"/>
                  <a:pt x="45" y="98"/>
                  <a:pt x="40" y="93"/>
                </a:cubicBezTo>
                <a:close/>
              </a:path>
            </a:pathLst>
          </a:custGeom>
          <a:solidFill>
            <a:srgbClr val="2FB24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D9E80F-71BB-8C0A-7992-F859B2B2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503" y="3441063"/>
            <a:ext cx="143752" cy="143780"/>
          </a:xfrm>
          <a:prstGeom prst="ellipse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E6EAD2-6051-BB71-0B96-27DEFDCB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88" y="4107813"/>
            <a:ext cx="130190" cy="143780"/>
          </a:xfrm>
          <a:prstGeom prst="ellipse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4BFECEC-8EA3-B53B-69AB-53C506C72790}"/>
              </a:ext>
            </a:extLst>
          </p:cNvPr>
          <p:cNvSpPr>
            <a:spLocks/>
          </p:cNvSpPr>
          <p:nvPr/>
        </p:nvSpPr>
        <p:spPr bwMode="auto">
          <a:xfrm>
            <a:off x="3121653" y="1564638"/>
            <a:ext cx="7119418" cy="130216"/>
          </a:xfrm>
          <a:custGeom>
            <a:avLst/>
            <a:gdLst>
              <a:gd name="T0" fmla="*/ 568 w 572"/>
              <a:gd name="T1" fmla="*/ 8 h 8"/>
              <a:gd name="T2" fmla="*/ 564 w 572"/>
              <a:gd name="T3" fmla="*/ 5 h 8"/>
              <a:gd name="T4" fmla="*/ 0 w 572"/>
              <a:gd name="T5" fmla="*/ 5 h 8"/>
              <a:gd name="T6" fmla="*/ 0 w 572"/>
              <a:gd name="T7" fmla="*/ 3 h 8"/>
              <a:gd name="T8" fmla="*/ 564 w 572"/>
              <a:gd name="T9" fmla="*/ 3 h 8"/>
              <a:gd name="T10" fmla="*/ 568 w 572"/>
              <a:gd name="T11" fmla="*/ 0 h 8"/>
              <a:gd name="T12" fmla="*/ 572 w 572"/>
              <a:gd name="T13" fmla="*/ 4 h 8"/>
              <a:gd name="T14" fmla="*/ 568 w 572"/>
              <a:gd name="T1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2" h="8">
                <a:moveTo>
                  <a:pt x="568" y="8"/>
                </a:moveTo>
                <a:cubicBezTo>
                  <a:pt x="566" y="8"/>
                  <a:pt x="565" y="7"/>
                  <a:pt x="564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3"/>
                  <a:pt x="0" y="3"/>
                </a:cubicBezTo>
                <a:cubicBezTo>
                  <a:pt x="564" y="3"/>
                  <a:pt x="564" y="3"/>
                  <a:pt x="564" y="3"/>
                </a:cubicBezTo>
                <a:cubicBezTo>
                  <a:pt x="565" y="2"/>
                  <a:pt x="566" y="0"/>
                  <a:pt x="568" y="0"/>
                </a:cubicBezTo>
                <a:cubicBezTo>
                  <a:pt x="570" y="0"/>
                  <a:pt x="572" y="2"/>
                  <a:pt x="572" y="4"/>
                </a:cubicBezTo>
                <a:cubicBezTo>
                  <a:pt x="572" y="6"/>
                  <a:pt x="570" y="8"/>
                  <a:pt x="568" y="8"/>
                </a:cubicBez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68F38D-124E-920A-8437-D5DE0466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254" y="1469388"/>
            <a:ext cx="320052" cy="320114"/>
          </a:xfrm>
          <a:prstGeom prst="ellipse">
            <a:avLst/>
          </a:prstGeom>
          <a:solidFill>
            <a:srgbClr val="FFFFFF"/>
          </a:solidFill>
          <a:ln w="3810" cap="flat">
            <a:solidFill>
              <a:srgbClr val="4F4F4F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97A36A-7B7E-98F3-C834-23E846EE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928" y="1536063"/>
            <a:ext cx="192404" cy="194945"/>
          </a:xfrm>
          <a:prstGeom prst="ellipse">
            <a:avLst/>
          </a:prstGeom>
          <a:solidFill>
            <a:srgbClr val="5EBAF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3EEE7A-B883-1CE1-5289-9ED8F703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639" y="1469388"/>
            <a:ext cx="320052" cy="320114"/>
          </a:xfrm>
          <a:prstGeom prst="ellipse">
            <a:avLst/>
          </a:prstGeom>
          <a:solidFill>
            <a:srgbClr val="FFFFFF"/>
          </a:solidFill>
          <a:ln w="3810" cap="flat">
            <a:solidFill>
              <a:srgbClr val="4F4F4F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0BA342-5648-AC57-2388-3880F07A5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314" y="1536063"/>
            <a:ext cx="194944" cy="194945"/>
          </a:xfrm>
          <a:prstGeom prst="ellipse">
            <a:avLst/>
          </a:prstGeom>
          <a:solidFill>
            <a:srgbClr val="FB705B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316768-6D26-BC4A-4551-F0F11CFC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985" y="1469388"/>
            <a:ext cx="336326" cy="320114"/>
          </a:xfrm>
          <a:prstGeom prst="ellipse">
            <a:avLst/>
          </a:prstGeom>
          <a:solidFill>
            <a:srgbClr val="FFFFFF"/>
          </a:solidFill>
          <a:ln w="3810" cap="flat">
            <a:solidFill>
              <a:srgbClr val="4F4F4F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CE2F95-3747-73F0-C1C3-075AA6F2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184" y="1536063"/>
            <a:ext cx="194944" cy="194945"/>
          </a:xfrm>
          <a:prstGeom prst="ellipse">
            <a:avLst/>
          </a:prstGeom>
          <a:solidFill>
            <a:srgbClr val="2FB24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4B2B15-7A7D-FFD1-2740-F2097CBF8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549" y="1469388"/>
            <a:ext cx="320052" cy="320114"/>
          </a:xfrm>
          <a:prstGeom prst="ellipse">
            <a:avLst/>
          </a:prstGeom>
          <a:solidFill>
            <a:srgbClr val="FFFFFF"/>
          </a:solidFill>
          <a:ln w="3810" cap="flat">
            <a:solidFill>
              <a:srgbClr val="4F4F4F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083745-30C2-67ED-847F-03F3E606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224" y="1536063"/>
            <a:ext cx="194944" cy="194945"/>
          </a:xfrm>
          <a:prstGeom prst="ellipse">
            <a:avLst/>
          </a:prstGeom>
          <a:solidFill>
            <a:srgbClr val="ECAD2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435B57-8A33-AA57-0C4B-0A457F40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799" y="3460113"/>
            <a:ext cx="143752" cy="143780"/>
          </a:xfrm>
          <a:prstGeom prst="ellipse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8D6E13-5B99-B2C0-68AC-420E4489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234" y="4107813"/>
            <a:ext cx="143752" cy="143780"/>
          </a:xfrm>
          <a:prstGeom prst="ellipse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cxnSp>
        <p:nvCxnSpPr>
          <p:cNvPr id="25" name="Line 18">
            <a:extLst>
              <a:ext uri="{FF2B5EF4-FFF2-40B4-BE49-F238E27FC236}">
                <a16:creationId xmlns:a16="http://schemas.microsoft.com/office/drawing/2014/main" id="{2B6B170B-7191-1F15-099B-9160C7D5AD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1653" y="1793238"/>
            <a:ext cx="0" cy="1722647"/>
          </a:xfrm>
          <a:prstGeom prst="line">
            <a:avLst/>
          </a:prstGeom>
          <a:noFill/>
          <a:ln w="3810" cap="flat">
            <a:solidFill>
              <a:srgbClr val="4F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27B2BEC-C6DF-C2D9-03A0-3606E313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553" y="3479163"/>
            <a:ext cx="81392" cy="78563"/>
          </a:xfrm>
          <a:prstGeom prst="ellipse">
            <a:avLst/>
          </a:pr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cxnSp>
        <p:nvCxnSpPr>
          <p:cNvPr id="27" name="Line 30">
            <a:extLst>
              <a:ext uri="{FF2B5EF4-FFF2-40B4-BE49-F238E27FC236}">
                <a16:creationId xmlns:a16="http://schemas.microsoft.com/office/drawing/2014/main" id="{5D9858C2-A065-D319-5D06-4A6ED4497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45948" y="1793238"/>
            <a:ext cx="0" cy="1738923"/>
          </a:xfrm>
          <a:prstGeom prst="line">
            <a:avLst/>
          </a:prstGeom>
          <a:noFill/>
          <a:ln w="3810" cap="flat">
            <a:solidFill>
              <a:srgbClr val="4F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4F4B95-7877-0ACD-A608-611C9F4B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463" y="4136388"/>
            <a:ext cx="81392" cy="78563"/>
          </a:xfrm>
          <a:prstGeom prst="ellipse">
            <a:avLst/>
          </a:pr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F2A88-6C42-B373-13B5-0186677A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74" y="3498213"/>
            <a:ext cx="81392" cy="78563"/>
          </a:xfrm>
          <a:prstGeom prst="ellipse">
            <a:avLst/>
          </a:pr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cxnSp>
        <p:nvCxnSpPr>
          <p:cNvPr id="30" name="Line 22">
            <a:extLst>
              <a:ext uri="{FF2B5EF4-FFF2-40B4-BE49-F238E27FC236}">
                <a16:creationId xmlns:a16="http://schemas.microsoft.com/office/drawing/2014/main" id="{A5330BEB-2AB7-988E-0FFE-E89E064A70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8563" y="1793238"/>
            <a:ext cx="0" cy="2365587"/>
          </a:xfrm>
          <a:prstGeom prst="line">
            <a:avLst/>
          </a:prstGeom>
          <a:noFill/>
          <a:ln w="3810" cap="flat">
            <a:solidFill>
              <a:srgbClr val="4F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Line 26">
            <a:extLst>
              <a:ext uri="{FF2B5EF4-FFF2-40B4-BE49-F238E27FC236}">
                <a16:creationId xmlns:a16="http://schemas.microsoft.com/office/drawing/2014/main" id="{A260940F-7985-E979-01B8-BF46CCDADC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22384" y="1793238"/>
            <a:ext cx="0" cy="2381864"/>
          </a:xfrm>
          <a:prstGeom prst="line">
            <a:avLst/>
          </a:prstGeom>
          <a:noFill/>
          <a:ln w="3810" cap="flat">
            <a:solidFill>
              <a:srgbClr val="4F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09290BD-0815-AF03-7C23-A32CA754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809" y="4136388"/>
            <a:ext cx="80827" cy="78563"/>
          </a:xfrm>
          <a:prstGeom prst="ellipse">
            <a:avLst/>
          </a:pr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4ED98857-83D3-3597-BF78-CF7DF5495928}"/>
              </a:ext>
            </a:extLst>
          </p:cNvPr>
          <p:cNvSpPr txBox="1"/>
          <p:nvPr/>
        </p:nvSpPr>
        <p:spPr>
          <a:xfrm>
            <a:off x="2645406" y="4203063"/>
            <a:ext cx="942968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5BC522F6-0B6E-324B-8CAC-4B2CC7F7E0C8}"/>
              </a:ext>
            </a:extLst>
          </p:cNvPr>
          <p:cNvSpPr txBox="1"/>
          <p:nvPr/>
        </p:nvSpPr>
        <p:spPr>
          <a:xfrm>
            <a:off x="4721841" y="4860288"/>
            <a:ext cx="942968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 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B337D649-1BF2-7287-CA88-C9DE48161975}"/>
              </a:ext>
            </a:extLst>
          </p:cNvPr>
          <p:cNvSpPr txBox="1"/>
          <p:nvPr/>
        </p:nvSpPr>
        <p:spPr>
          <a:xfrm>
            <a:off x="6788752" y="4231638"/>
            <a:ext cx="942968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ED6C8E2B-8A25-948B-79B1-C20573E67EBB}"/>
              </a:ext>
            </a:extLst>
          </p:cNvPr>
          <p:cNvSpPr txBox="1"/>
          <p:nvPr/>
        </p:nvSpPr>
        <p:spPr>
          <a:xfrm>
            <a:off x="8865187" y="4869813"/>
            <a:ext cx="942968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216B3200-F217-1E0A-9B87-998BEE52AE23}"/>
              </a:ext>
            </a:extLst>
          </p:cNvPr>
          <p:cNvSpPr txBox="1"/>
          <p:nvPr/>
        </p:nvSpPr>
        <p:spPr>
          <a:xfrm>
            <a:off x="2126392" y="5459728"/>
            <a:ext cx="2201752" cy="8249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5738" marR="0" lvl="0" indent="-185738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Introductory</a:t>
            </a:r>
            <a:r>
              <a:rPr lang="en-US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</a:t>
            </a:r>
          </a:p>
          <a:p>
            <a:pPr marL="185738" marR="0" lvl="0" indent="-185738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Analysis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D7169C20-9D8E-0962-7C9E-4EC0EEB60C8C}"/>
              </a:ext>
            </a:extLst>
          </p:cNvPr>
          <p:cNvSpPr txBox="1"/>
          <p:nvPr/>
        </p:nvSpPr>
        <p:spPr>
          <a:xfrm>
            <a:off x="4411756" y="6079196"/>
            <a:ext cx="1971661" cy="3568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5738" marR="0" lvl="0" indent="-185738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Framework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8B0197EF-9B23-AFDF-A6C3-149061E93335}"/>
              </a:ext>
            </a:extLst>
          </p:cNvPr>
          <p:cNvSpPr txBox="1"/>
          <p:nvPr/>
        </p:nvSpPr>
        <p:spPr>
          <a:xfrm>
            <a:off x="6331555" y="5450838"/>
            <a:ext cx="2066910" cy="10521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5738" marR="0" lvl="0" indent="-1857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GB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Introductory Analysis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5738" marR="0" lvl="0" indent="-1857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2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</a:t>
            </a:r>
            <a:r>
              <a:rPr lang="en-US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AC86CE14-9BB3-0F54-D716-61AF1BED75B0}"/>
              </a:ext>
            </a:extLst>
          </p:cNvPr>
          <p:cNvSpPr txBox="1"/>
          <p:nvPr/>
        </p:nvSpPr>
        <p:spPr>
          <a:xfrm>
            <a:off x="8602876" y="6077948"/>
            <a:ext cx="2040482" cy="3568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5738" marR="0" lvl="0" indent="-185738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Framework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0802AC-2CF5-A445-1780-4F4C03045C05}"/>
              </a:ext>
            </a:extLst>
          </p:cNvPr>
          <p:cNvSpPr/>
          <p:nvPr/>
        </p:nvSpPr>
        <p:spPr>
          <a:xfrm>
            <a:off x="4328144" y="500070"/>
            <a:ext cx="3535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Open Sans" panose="020B0606030504020204" pitchFamily="34" charset="0"/>
                <a:ea typeface="Calibri" panose="020F0502020204030204" pitchFamily="34" charset="0"/>
              </a:rPr>
              <a:t> PRESENTATION ROADMAP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C68C3E-0C1A-8A96-624A-62BBDCEC9BE0}"/>
                  </a:ext>
                </a:extLst>
              </p14:cNvPr>
              <p14:cNvContentPartPr/>
              <p14:nvPr/>
            </p14:nvContentPartPr>
            <p14:xfrm>
              <a:off x="2990160" y="4056840"/>
              <a:ext cx="375840" cy="27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C68C3E-0C1A-8A96-624A-62BBDCEC9B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0800" y="4047480"/>
                <a:ext cx="39456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2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9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9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9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9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9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9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99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99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9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9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9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9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9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9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9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9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9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9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9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9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9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9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99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99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9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9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99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99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99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99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9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9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99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99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99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99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8" grpId="0" animBg="1"/>
      <p:bldP spid="20" grpId="0" animBg="1"/>
      <p:bldP spid="22" grpId="0" animBg="1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530797-306F-81B6-EBB0-C0052CCC9275}"/>
              </a:ext>
            </a:extLst>
          </p:cNvPr>
          <p:cNvSpPr/>
          <p:nvPr/>
        </p:nvSpPr>
        <p:spPr>
          <a:xfrm>
            <a:off x="688016" y="4781106"/>
            <a:ext cx="5007934" cy="1198361"/>
          </a:xfrm>
          <a:prstGeom prst="roundRect">
            <a:avLst/>
          </a:prstGeom>
          <a:solidFill>
            <a:srgbClr val="FFB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10;p22">
            <a:extLst>
              <a:ext uri="{FF2B5EF4-FFF2-40B4-BE49-F238E27FC236}">
                <a16:creationId xmlns:a16="http://schemas.microsoft.com/office/drawing/2014/main" id="{B73331DB-49A9-A6ED-1FCF-F322F94DC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0" y="573207"/>
            <a:ext cx="4565411" cy="1203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 b="1" dirty="0">
                <a:solidFill>
                  <a:srgbClr val="FFBF02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Excel Key Activities:</a:t>
            </a:r>
          </a:p>
        </p:txBody>
      </p:sp>
      <p:sp>
        <p:nvSpPr>
          <p:cNvPr id="6" name="Google Shape;111;p22">
            <a:extLst>
              <a:ext uri="{FF2B5EF4-FFF2-40B4-BE49-F238E27FC236}">
                <a16:creationId xmlns:a16="http://schemas.microsoft.com/office/drawing/2014/main" id="{FA02E929-945C-4BAB-D0F2-8EC646981D97}"/>
              </a:ext>
            </a:extLst>
          </p:cNvPr>
          <p:cNvSpPr txBox="1"/>
          <p:nvPr/>
        </p:nvSpPr>
        <p:spPr>
          <a:xfrm>
            <a:off x="5981700" y="1079500"/>
            <a:ext cx="5522284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Applying IF Formula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Printing Marksheet with Letter Grade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Inserting Dynamic Pie Chart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Creating </a:t>
            </a:r>
            <a:r>
              <a:rPr lang="en-GB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Dashboard </a:t>
            </a: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Implanting Mannual Conditional Formating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Applying IF, IFS, SUM, MAX, MIN, 2</a:t>
            </a:r>
            <a:r>
              <a:rPr lang="en" sz="1600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MAX, 2</a:t>
            </a:r>
            <a:r>
              <a:rPr lang="en" sz="1600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MIN, AVG, HIGHEST, LOWEST, FREQUENT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Applying Conditional Expression Function</a:t>
            </a:r>
          </a:p>
          <a:p>
            <a:pPr marL="5778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987BACD0-6798-C66B-BBB5-F5534A0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r="6822"/>
          <a:stretch/>
        </p:blipFill>
        <p:spPr bwMode="auto">
          <a:xfrm>
            <a:off x="1442771" y="1405298"/>
            <a:ext cx="3207677" cy="39234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BC5A09B-47C9-2987-9CC2-4D833C12FF76}"/>
              </a:ext>
            </a:extLst>
          </p:cNvPr>
          <p:cNvSpPr/>
          <p:nvPr/>
        </p:nvSpPr>
        <p:spPr>
          <a:xfrm>
            <a:off x="1612157" y="1174911"/>
            <a:ext cx="3250546" cy="3627035"/>
          </a:xfrm>
          <a:prstGeom prst="snip2DiagRect">
            <a:avLst/>
          </a:prstGeom>
          <a:noFill/>
          <a:ln>
            <a:solidFill>
              <a:srgbClr val="FFB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530797-306F-81B6-EBB0-C0052CCC9275}"/>
              </a:ext>
            </a:extLst>
          </p:cNvPr>
          <p:cNvSpPr/>
          <p:nvPr/>
        </p:nvSpPr>
        <p:spPr>
          <a:xfrm>
            <a:off x="688016" y="4781106"/>
            <a:ext cx="5007934" cy="1198361"/>
          </a:xfrm>
          <a:prstGeom prst="roundRect">
            <a:avLst/>
          </a:prstGeom>
          <a:solidFill>
            <a:srgbClr val="FFB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10;p22">
            <a:extLst>
              <a:ext uri="{FF2B5EF4-FFF2-40B4-BE49-F238E27FC236}">
                <a16:creationId xmlns:a16="http://schemas.microsoft.com/office/drawing/2014/main" id="{B73331DB-49A9-A6ED-1FCF-F322F94DC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0" y="406953"/>
            <a:ext cx="4565411" cy="1203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>
                <a:solidFill>
                  <a:srgbClr val="FFBF02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Word Key Activities:</a:t>
            </a:r>
            <a:endParaRPr sz="3300" b="1" dirty="0">
              <a:solidFill>
                <a:srgbClr val="FFBF02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6" name="Google Shape;111;p22">
            <a:extLst>
              <a:ext uri="{FF2B5EF4-FFF2-40B4-BE49-F238E27FC236}">
                <a16:creationId xmlns:a16="http://schemas.microsoft.com/office/drawing/2014/main" id="{FA02E929-945C-4BAB-D0F2-8EC646981D97}"/>
              </a:ext>
            </a:extLst>
          </p:cNvPr>
          <p:cNvSpPr txBox="1"/>
          <p:nvPr/>
        </p:nvSpPr>
        <p:spPr>
          <a:xfrm>
            <a:off x="5865336" y="613878"/>
            <a:ext cx="5522284" cy="536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Editing Header Section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Applying Page Number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Creating Table of Content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Header Function Maintaining Catgory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Highlighting Topic Names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Adding Watermark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Editing Line Spacing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Altering the Background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Adding Footer 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Including Footnote</a:t>
            </a: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987BACD0-6798-C66B-BBB5-F5534A0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1" r="9121"/>
          <a:stretch/>
        </p:blipFill>
        <p:spPr bwMode="auto">
          <a:xfrm>
            <a:off x="1442771" y="1405298"/>
            <a:ext cx="3207677" cy="39234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BC5A09B-47C9-2987-9CC2-4D833C12FF76}"/>
              </a:ext>
            </a:extLst>
          </p:cNvPr>
          <p:cNvSpPr/>
          <p:nvPr/>
        </p:nvSpPr>
        <p:spPr>
          <a:xfrm>
            <a:off x="1612157" y="1174911"/>
            <a:ext cx="3250546" cy="3627035"/>
          </a:xfrm>
          <a:prstGeom prst="snip2DiagRect">
            <a:avLst/>
          </a:prstGeom>
          <a:noFill/>
          <a:ln>
            <a:solidFill>
              <a:srgbClr val="FFB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7B8ED029-C55C-2419-7A0B-0E36F2759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968" y="1024422"/>
            <a:ext cx="3273472" cy="774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Graph Chart</a:t>
            </a:r>
            <a:endParaRPr sz="36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091DC8-B3A8-EC79-9972-A35B02E18C5B}"/>
              </a:ext>
            </a:extLst>
          </p:cNvPr>
          <p:cNvSpPr/>
          <p:nvPr/>
        </p:nvSpPr>
        <p:spPr>
          <a:xfrm rot="16200000" flipH="1" flipV="1">
            <a:off x="860926" y="659585"/>
            <a:ext cx="234558" cy="272742"/>
          </a:xfrm>
          <a:prstGeom prst="rtTriangle">
            <a:avLst/>
          </a:prstGeom>
          <a:solidFill>
            <a:srgbClr val="EB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E4C89A-747A-15F5-F62B-4439329D84A2}"/>
              </a:ext>
            </a:extLst>
          </p:cNvPr>
          <p:cNvCxnSpPr>
            <a:cxnSpLocks/>
          </p:cNvCxnSpPr>
          <p:nvPr/>
        </p:nvCxnSpPr>
        <p:spPr>
          <a:xfrm>
            <a:off x="6696832" y="2406018"/>
            <a:ext cx="0" cy="2712082"/>
          </a:xfrm>
          <a:prstGeom prst="line">
            <a:avLst/>
          </a:prstGeom>
          <a:ln w="50800" cap="rnd">
            <a:solidFill>
              <a:srgbClr val="EB444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hlinkClick r:id="rId2" action="ppaction://hlinkfile"/>
            <a:extLst>
              <a:ext uri="{FF2B5EF4-FFF2-40B4-BE49-F238E27FC236}">
                <a16:creationId xmlns:a16="http://schemas.microsoft.com/office/drawing/2014/main" id="{F75D77AA-F539-99F4-E748-3E3C9C6D6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r="16208"/>
          <a:stretch/>
        </p:blipFill>
        <p:spPr>
          <a:xfrm>
            <a:off x="7603626" y="1210068"/>
            <a:ext cx="3417949" cy="5057381"/>
          </a:xfrm>
          <a:custGeom>
            <a:avLst/>
            <a:gdLst>
              <a:gd name="connsiteX0" fmla="*/ 1369045 w 2738008"/>
              <a:gd name="connsiteY0" fmla="*/ 0 h 4051304"/>
              <a:gd name="connsiteX1" fmla="*/ 2738008 w 2738008"/>
              <a:gd name="connsiteY1" fmla="*/ 1369044 h 4051304"/>
              <a:gd name="connsiteX2" fmla="*/ 2738008 w 2738008"/>
              <a:gd name="connsiteY2" fmla="*/ 4051304 h 4051304"/>
              <a:gd name="connsiteX3" fmla="*/ 0 w 2738008"/>
              <a:gd name="connsiteY3" fmla="*/ 4051304 h 4051304"/>
              <a:gd name="connsiteX4" fmla="*/ 0 w 2738008"/>
              <a:gd name="connsiteY4" fmla="*/ 1369044 h 4051304"/>
              <a:gd name="connsiteX5" fmla="*/ 1369045 w 2738008"/>
              <a:gd name="connsiteY5" fmla="*/ 0 h 405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8008" h="4051304">
                <a:moveTo>
                  <a:pt x="1369045" y="0"/>
                </a:moveTo>
                <a:cubicBezTo>
                  <a:pt x="2124636" y="0"/>
                  <a:pt x="2738008" y="613452"/>
                  <a:pt x="2738008" y="1369044"/>
                </a:cubicBezTo>
                <a:lnTo>
                  <a:pt x="2738008" y="4051304"/>
                </a:lnTo>
                <a:lnTo>
                  <a:pt x="0" y="4051304"/>
                </a:lnTo>
                <a:lnTo>
                  <a:pt x="0" y="1369044"/>
                </a:lnTo>
                <a:cubicBezTo>
                  <a:pt x="0" y="613452"/>
                  <a:pt x="613452" y="0"/>
                  <a:pt x="1369045" y="0"/>
                </a:cubicBez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7597DEF-0812-BF67-B4ED-70B6E777B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1728" y="609509"/>
            <a:ext cx="1897372" cy="258600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386F84-18EE-830E-D385-79EE3A25FA7B}"/>
              </a:ext>
            </a:extLst>
          </p:cNvPr>
          <p:cNvCxnSpPr>
            <a:cxnSpLocks/>
          </p:cNvCxnSpPr>
          <p:nvPr/>
        </p:nvCxnSpPr>
        <p:spPr>
          <a:xfrm>
            <a:off x="6849232" y="2174559"/>
            <a:ext cx="0" cy="3261041"/>
          </a:xfrm>
          <a:prstGeom prst="line">
            <a:avLst/>
          </a:prstGeom>
          <a:ln w="50800" cap="rnd">
            <a:solidFill>
              <a:srgbClr val="EB444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CB9DB5-95B5-D95C-EFD3-33E5F1A9C736}"/>
              </a:ext>
            </a:extLst>
          </p:cNvPr>
          <p:cNvCxnSpPr>
            <a:cxnSpLocks/>
          </p:cNvCxnSpPr>
          <p:nvPr/>
        </p:nvCxnSpPr>
        <p:spPr>
          <a:xfrm>
            <a:off x="7001632" y="2406018"/>
            <a:ext cx="0" cy="2712082"/>
          </a:xfrm>
          <a:prstGeom prst="line">
            <a:avLst/>
          </a:prstGeom>
          <a:ln w="50800" cap="rnd">
            <a:solidFill>
              <a:srgbClr val="EB444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0F28C91-EF2E-9B39-5200-9D2CAF062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248631"/>
              </p:ext>
            </p:extLst>
          </p:nvPr>
        </p:nvGraphicFramePr>
        <p:xfrm>
          <a:off x="841834" y="1799001"/>
          <a:ext cx="5405406" cy="4151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479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7B8ED029-C55C-2419-7A0B-0E36F2759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0425" y="941560"/>
            <a:ext cx="3273472" cy="774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Pie Chart</a:t>
            </a:r>
            <a:endParaRPr sz="36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8091DC8-B3A8-EC79-9972-A35B02E18C5B}"/>
              </a:ext>
            </a:extLst>
          </p:cNvPr>
          <p:cNvSpPr/>
          <p:nvPr/>
        </p:nvSpPr>
        <p:spPr>
          <a:xfrm rot="16200000" flipH="1" flipV="1">
            <a:off x="936152" y="590417"/>
            <a:ext cx="234558" cy="272742"/>
          </a:xfrm>
          <a:prstGeom prst="rtTriangle">
            <a:avLst/>
          </a:prstGeom>
          <a:solidFill>
            <a:srgbClr val="EB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E4C89A-747A-15F5-F62B-4439329D84A2}"/>
              </a:ext>
            </a:extLst>
          </p:cNvPr>
          <p:cNvCxnSpPr>
            <a:cxnSpLocks/>
          </p:cNvCxnSpPr>
          <p:nvPr/>
        </p:nvCxnSpPr>
        <p:spPr>
          <a:xfrm>
            <a:off x="6696832" y="2406018"/>
            <a:ext cx="0" cy="2712082"/>
          </a:xfrm>
          <a:prstGeom prst="line">
            <a:avLst/>
          </a:prstGeom>
          <a:ln w="50800" cap="rnd">
            <a:solidFill>
              <a:srgbClr val="EB444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hlinkClick r:id="rId2" action="ppaction://hlinkfile"/>
            <a:extLst>
              <a:ext uri="{FF2B5EF4-FFF2-40B4-BE49-F238E27FC236}">
                <a16:creationId xmlns:a16="http://schemas.microsoft.com/office/drawing/2014/main" id="{F75D77AA-F539-99F4-E748-3E3C9C6D6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8" r="14308"/>
          <a:stretch/>
        </p:blipFill>
        <p:spPr>
          <a:xfrm>
            <a:off x="7603626" y="1210068"/>
            <a:ext cx="3417949" cy="5057381"/>
          </a:xfrm>
          <a:custGeom>
            <a:avLst/>
            <a:gdLst>
              <a:gd name="connsiteX0" fmla="*/ 1369045 w 2738008"/>
              <a:gd name="connsiteY0" fmla="*/ 0 h 4051304"/>
              <a:gd name="connsiteX1" fmla="*/ 2738008 w 2738008"/>
              <a:gd name="connsiteY1" fmla="*/ 1369044 h 4051304"/>
              <a:gd name="connsiteX2" fmla="*/ 2738008 w 2738008"/>
              <a:gd name="connsiteY2" fmla="*/ 4051304 h 4051304"/>
              <a:gd name="connsiteX3" fmla="*/ 0 w 2738008"/>
              <a:gd name="connsiteY3" fmla="*/ 4051304 h 4051304"/>
              <a:gd name="connsiteX4" fmla="*/ 0 w 2738008"/>
              <a:gd name="connsiteY4" fmla="*/ 1369044 h 4051304"/>
              <a:gd name="connsiteX5" fmla="*/ 1369045 w 2738008"/>
              <a:gd name="connsiteY5" fmla="*/ 0 h 405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8008" h="4051304">
                <a:moveTo>
                  <a:pt x="1369045" y="0"/>
                </a:moveTo>
                <a:cubicBezTo>
                  <a:pt x="2124636" y="0"/>
                  <a:pt x="2738008" y="613452"/>
                  <a:pt x="2738008" y="1369044"/>
                </a:cubicBezTo>
                <a:lnTo>
                  <a:pt x="2738008" y="4051304"/>
                </a:lnTo>
                <a:lnTo>
                  <a:pt x="0" y="4051304"/>
                </a:lnTo>
                <a:lnTo>
                  <a:pt x="0" y="1369044"/>
                </a:lnTo>
                <a:cubicBezTo>
                  <a:pt x="0" y="613452"/>
                  <a:pt x="613452" y="0"/>
                  <a:pt x="1369045" y="0"/>
                </a:cubicBez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7597DEF-0812-BF67-B4ED-70B6E777B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1728" y="609509"/>
            <a:ext cx="1897372" cy="258600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386F84-18EE-830E-D385-79EE3A25FA7B}"/>
              </a:ext>
            </a:extLst>
          </p:cNvPr>
          <p:cNvCxnSpPr>
            <a:cxnSpLocks/>
          </p:cNvCxnSpPr>
          <p:nvPr/>
        </p:nvCxnSpPr>
        <p:spPr>
          <a:xfrm>
            <a:off x="6849232" y="2174559"/>
            <a:ext cx="0" cy="3261041"/>
          </a:xfrm>
          <a:prstGeom prst="line">
            <a:avLst/>
          </a:prstGeom>
          <a:ln w="50800" cap="rnd">
            <a:solidFill>
              <a:srgbClr val="EB444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CB9DB5-95B5-D95C-EFD3-33E5F1A9C736}"/>
              </a:ext>
            </a:extLst>
          </p:cNvPr>
          <p:cNvCxnSpPr>
            <a:cxnSpLocks/>
          </p:cNvCxnSpPr>
          <p:nvPr/>
        </p:nvCxnSpPr>
        <p:spPr>
          <a:xfrm>
            <a:off x="7001632" y="2406018"/>
            <a:ext cx="0" cy="2712082"/>
          </a:xfrm>
          <a:prstGeom prst="line">
            <a:avLst/>
          </a:prstGeom>
          <a:ln w="50800" cap="rnd">
            <a:solidFill>
              <a:srgbClr val="EB444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F9490E-FC74-D346-BEF6-D7622AC68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30510"/>
              </p:ext>
            </p:extLst>
          </p:nvPr>
        </p:nvGraphicFramePr>
        <p:xfrm>
          <a:off x="191518" y="1902509"/>
          <a:ext cx="6204317" cy="4581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922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4E1A85-4554-6068-3435-840130461426}"/>
              </a:ext>
            </a:extLst>
          </p:cNvPr>
          <p:cNvSpPr/>
          <p:nvPr/>
        </p:nvSpPr>
        <p:spPr>
          <a:xfrm>
            <a:off x="200025" y="250845"/>
            <a:ext cx="11782425" cy="646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C521A649-F471-54BB-31FE-EF8B218814D2}"/>
              </a:ext>
            </a:extLst>
          </p:cNvPr>
          <p:cNvSpPr txBox="1">
            <a:spLocks/>
          </p:cNvSpPr>
          <p:nvPr/>
        </p:nvSpPr>
        <p:spPr>
          <a:xfrm>
            <a:off x="1245196" y="2623555"/>
            <a:ext cx="6768022" cy="1278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GB" sz="5500" b="1" dirty="0">
                <a:solidFill>
                  <a:schemeClr val="bg1"/>
                </a:solidFill>
                <a:latin typeface="Poppins" panose="02000000000000000000" pitchFamily="2" charset="0"/>
                <a:ea typeface="Oswald"/>
                <a:cs typeface="Poppins" panose="02000000000000000000" pitchFamily="2" charset="0"/>
                <a:sym typeface="Oswald"/>
              </a:rPr>
              <a:t>THANK YOU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E6D093-403D-CE12-E9CB-D23C0C7FB6A9}"/>
              </a:ext>
            </a:extLst>
          </p:cNvPr>
          <p:cNvSpPr/>
          <p:nvPr/>
        </p:nvSpPr>
        <p:spPr>
          <a:xfrm>
            <a:off x="1507060" y="0"/>
            <a:ext cx="2757298" cy="2217807"/>
          </a:xfrm>
          <a:prstGeom prst="roundRect">
            <a:avLst/>
          </a:prstGeom>
          <a:noFill/>
          <a:ln w="19050">
            <a:solidFill>
              <a:srgbClr val="FFBF0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ECDBC-86B0-4063-79CE-436AEE72BCA6}"/>
              </a:ext>
            </a:extLst>
          </p:cNvPr>
          <p:cNvSpPr/>
          <p:nvPr/>
        </p:nvSpPr>
        <p:spPr>
          <a:xfrm>
            <a:off x="-785660" y="4866268"/>
            <a:ext cx="2975758" cy="2504432"/>
          </a:xfrm>
          <a:prstGeom prst="roundRect">
            <a:avLst/>
          </a:prstGeom>
          <a:noFill/>
          <a:ln w="19050">
            <a:solidFill>
              <a:srgbClr val="FFBF0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073ABF-A511-A1E3-CCB7-5C97676E7B24}"/>
              </a:ext>
            </a:extLst>
          </p:cNvPr>
          <p:cNvSpPr/>
          <p:nvPr/>
        </p:nvSpPr>
        <p:spPr>
          <a:xfrm>
            <a:off x="2480292" y="5588934"/>
            <a:ext cx="5775880" cy="2217807"/>
          </a:xfrm>
          <a:prstGeom prst="roundRect">
            <a:avLst/>
          </a:prstGeom>
          <a:noFill/>
          <a:ln w="190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8A2739-49EE-2487-2A28-136575AB32D4}"/>
              </a:ext>
            </a:extLst>
          </p:cNvPr>
          <p:cNvSpPr/>
          <p:nvPr/>
        </p:nvSpPr>
        <p:spPr>
          <a:xfrm>
            <a:off x="8702454" y="2971475"/>
            <a:ext cx="1875046" cy="857745"/>
          </a:xfrm>
          <a:prstGeom prst="roundRect">
            <a:avLst/>
          </a:prstGeom>
          <a:noFill/>
          <a:ln w="19050">
            <a:solidFill>
              <a:srgbClr val="FFBF0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6CE6B-F15E-F5B9-E13D-1A3268B35A73}"/>
              </a:ext>
            </a:extLst>
          </p:cNvPr>
          <p:cNvSpPr/>
          <p:nvPr/>
        </p:nvSpPr>
        <p:spPr>
          <a:xfrm>
            <a:off x="8369342" y="3362459"/>
            <a:ext cx="2739746" cy="1075072"/>
          </a:xfrm>
          <a:prstGeom prst="roundRect">
            <a:avLst/>
          </a:prstGeom>
          <a:noFill/>
          <a:ln w="190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919DF3-D6AA-29B5-0FB3-649EC3DED995}"/>
              </a:ext>
            </a:extLst>
          </p:cNvPr>
          <p:cNvSpPr/>
          <p:nvPr/>
        </p:nvSpPr>
        <p:spPr>
          <a:xfrm>
            <a:off x="6176692" y="819739"/>
            <a:ext cx="2635187" cy="1448589"/>
          </a:xfrm>
          <a:prstGeom prst="roundRect">
            <a:avLst/>
          </a:prstGeom>
          <a:solidFill>
            <a:srgbClr val="FFBF0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0AC687-8661-D7EF-1985-6D54F0F11E27}"/>
              </a:ext>
            </a:extLst>
          </p:cNvPr>
          <p:cNvSpPr/>
          <p:nvPr/>
        </p:nvSpPr>
        <p:spPr>
          <a:xfrm>
            <a:off x="-633195" y="4966636"/>
            <a:ext cx="2635187" cy="2466917"/>
          </a:xfrm>
          <a:prstGeom prst="roundRect">
            <a:avLst/>
          </a:prstGeom>
          <a:solidFill>
            <a:srgbClr val="FFBF0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F1EC7C-823A-2639-2440-6EC51FDA509F}"/>
              </a:ext>
            </a:extLst>
          </p:cNvPr>
          <p:cNvCxnSpPr>
            <a:cxnSpLocks/>
          </p:cNvCxnSpPr>
          <p:nvPr/>
        </p:nvCxnSpPr>
        <p:spPr>
          <a:xfrm>
            <a:off x="4973274" y="5246552"/>
            <a:ext cx="3622429" cy="0"/>
          </a:xfrm>
          <a:prstGeom prst="straightConnector1">
            <a:avLst/>
          </a:prstGeom>
          <a:ln w="19050">
            <a:solidFill>
              <a:srgbClr val="FFBF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3D5F81-2DDB-89AB-89F1-B9DF2385FE7C}"/>
              </a:ext>
            </a:extLst>
          </p:cNvPr>
          <p:cNvSpPr/>
          <p:nvPr/>
        </p:nvSpPr>
        <p:spPr>
          <a:xfrm>
            <a:off x="-633195" y="5369371"/>
            <a:ext cx="2098887" cy="1766448"/>
          </a:xfrm>
          <a:prstGeom prst="roundRect">
            <a:avLst/>
          </a:prstGeom>
          <a:noFill/>
          <a:ln w="190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55;p13">
            <a:extLst>
              <a:ext uri="{FF2B5EF4-FFF2-40B4-BE49-F238E27FC236}">
                <a16:creationId xmlns:a16="http://schemas.microsoft.com/office/drawing/2014/main" id="{41E8C8AC-F826-0982-E105-ACE16EF01D7B}"/>
              </a:ext>
            </a:extLst>
          </p:cNvPr>
          <p:cNvSpPr txBox="1"/>
          <p:nvPr/>
        </p:nvSpPr>
        <p:spPr>
          <a:xfrm>
            <a:off x="2367188" y="6118524"/>
            <a:ext cx="6069477" cy="48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Tanmoy Sarker     |      4 June 2024</a:t>
            </a:r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|       tanmoysarker292@gmail.com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791CB-4917-D7FA-8D39-9C87D055003D}"/>
              </a:ext>
            </a:extLst>
          </p:cNvPr>
          <p:cNvSpPr txBox="1"/>
          <p:nvPr/>
        </p:nvSpPr>
        <p:spPr>
          <a:xfrm>
            <a:off x="8702454" y="4062010"/>
            <a:ext cx="2110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ICT Division  | EDGE | BU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7DF4E-A480-C2C9-0AEE-D852690F46F4}"/>
              </a:ext>
            </a:extLst>
          </p:cNvPr>
          <p:cNvSpPr txBox="1"/>
          <p:nvPr/>
        </p:nvSpPr>
        <p:spPr>
          <a:xfrm>
            <a:off x="8846438" y="3429000"/>
            <a:ext cx="148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Curtesy 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7673E-A8C0-0E30-B976-68876839E65A}"/>
              </a:ext>
            </a:extLst>
          </p:cNvPr>
          <p:cNvSpPr txBox="1"/>
          <p:nvPr/>
        </p:nvSpPr>
        <p:spPr>
          <a:xfrm>
            <a:off x="6211251" y="1361312"/>
            <a:ext cx="263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Thanks to Mahbub E Noor Sir</a:t>
            </a:r>
          </a:p>
        </p:txBody>
      </p:sp>
    </p:spTree>
    <p:extLst>
      <p:ext uri="{BB962C8B-B14F-4D97-AF65-F5344CB8AC3E}">
        <p14:creationId xmlns:p14="http://schemas.microsoft.com/office/powerpoint/2010/main" val="6807819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200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Inter Tight</vt:lpstr>
      <vt:lpstr>Open Sans</vt:lpstr>
      <vt:lpstr>Poppins</vt:lpstr>
      <vt:lpstr>Roboto</vt:lpstr>
      <vt:lpstr>Symbol</vt:lpstr>
      <vt:lpstr>Office Theme</vt:lpstr>
      <vt:lpstr>PowerPoint Presentation</vt:lpstr>
      <vt:lpstr>About Me</vt:lpstr>
      <vt:lpstr>PowerPoint Presentation</vt:lpstr>
      <vt:lpstr>Excel Key Activities:</vt:lpstr>
      <vt:lpstr>Word Key Activities:</vt:lpstr>
      <vt:lpstr>Graph Chart</vt:lpstr>
      <vt:lpstr>Pie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Tanmoy Sarker</cp:lastModifiedBy>
  <cp:revision>38</cp:revision>
  <dcterms:created xsi:type="dcterms:W3CDTF">2022-06-16T18:25:12Z</dcterms:created>
  <dcterms:modified xsi:type="dcterms:W3CDTF">2024-06-04T11:24:19Z</dcterms:modified>
</cp:coreProperties>
</file>