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05863-8EF2-43F7-9B3F-0094782A3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05863-8EF2-43F7-9B3F-0094782A3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Economic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8140" y="288290"/>
            <a:ext cx="3768090" cy="368300"/>
            <a:chOff x="564" y="454"/>
            <a:chExt cx="4510" cy="580"/>
          </a:xfrm>
        </p:grpSpPr>
        <p:grpSp>
          <p:nvGrpSpPr>
            <p:cNvPr id="12" name="组合 11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168" y="454"/>
              <a:ext cx="39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accent5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The stock market of Bilibili</a:t>
              </a:r>
              <a:endParaRPr lang="en-US" altLang="zh-CN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" name="图片 3" descr="股票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580" t="42476" r="2907"/>
          <a:stretch>
            <a:fillRect/>
          </a:stretch>
        </p:blipFill>
        <p:spPr>
          <a:xfrm>
            <a:off x="1512570" y="927735"/>
            <a:ext cx="8347710" cy="5002530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58140" y="288290"/>
            <a:ext cx="3768090" cy="368300"/>
            <a:chOff x="564" y="454"/>
            <a:chExt cx="4510" cy="580"/>
          </a:xfrm>
        </p:grpSpPr>
        <p:grpSp>
          <p:nvGrpSpPr>
            <p:cNvPr id="12" name="组合 11"/>
            <p:cNvGrpSpPr/>
            <p:nvPr/>
          </p:nvGrpSpPr>
          <p:grpSpPr>
            <a:xfrm>
              <a:off x="564" y="512"/>
              <a:ext cx="466" cy="466"/>
              <a:chOff x="3386" y="3538"/>
              <a:chExt cx="3309" cy="3309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3386" y="3538"/>
                <a:ext cx="3309" cy="3309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43" y="4095"/>
                <a:ext cx="2196" cy="2196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168" y="454"/>
              <a:ext cx="390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b="1">
                  <a:solidFill>
                    <a:schemeClr val="accent5">
                      <a:lumMod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The income of Bilibili</a:t>
              </a:r>
              <a:endParaRPr lang="en-US" altLang="zh-CN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收入"/>
          <p:cNvPicPr>
            <a:picLocks noChangeAspect="1"/>
          </p:cNvPicPr>
          <p:nvPr/>
        </p:nvPicPr>
        <p:blipFill>
          <a:blip r:embed="rId1"/>
          <a:srcRect l="2195" t="23492" r="3143" b="112"/>
          <a:stretch>
            <a:fillRect/>
          </a:stretch>
        </p:blipFill>
        <p:spPr>
          <a:xfrm>
            <a:off x="358140" y="1520190"/>
            <a:ext cx="5776595" cy="5144770"/>
          </a:xfrm>
          <a:prstGeom prst="rect">
            <a:avLst/>
          </a:prstGeom>
        </p:spPr>
      </p:pic>
      <p:pic>
        <p:nvPicPr>
          <p:cNvPr id="3" name="图片 2" descr="金钱分配"/>
          <p:cNvPicPr>
            <a:picLocks noChangeAspect="1"/>
          </p:cNvPicPr>
          <p:nvPr/>
        </p:nvPicPr>
        <p:blipFill>
          <a:blip r:embed="rId2"/>
          <a:srcRect l="2143" t="24721" r="2867"/>
          <a:stretch>
            <a:fillRect/>
          </a:stretch>
        </p:blipFill>
        <p:spPr>
          <a:xfrm>
            <a:off x="6304280" y="1530985"/>
            <a:ext cx="5826760" cy="5133975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9570,&quot;width&quot;:972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WPS 演示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木天谈</dc:creator>
  <cp:lastModifiedBy>回归二次元</cp:lastModifiedBy>
  <cp:revision>2</cp:revision>
  <dcterms:created xsi:type="dcterms:W3CDTF">2020-06-20T07:53:00Z</dcterms:created>
  <dcterms:modified xsi:type="dcterms:W3CDTF">2020-06-20T09:35:33Z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