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90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54A2C6-C16D-42EC-87F4-5B4BF5DB6D2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1EB0DB-2014-4847-9CFD-6B0293A523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dallas.edu/~miren.tanna/main.html" TargetMode="External"/><Relationship Id="rId2" Type="http://schemas.openxmlformats.org/officeDocument/2006/relationships/hyperlink" Target="http://www.utdallas.edu/~ngd130130/HomePag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838" y="0"/>
            <a:ext cx="7456324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Veterans Expenditure Metrics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0319" y="5202238"/>
            <a:ext cx="6593681" cy="1655762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CS 6301.503 - Semantic Web</a:t>
            </a:r>
          </a:p>
          <a:p>
            <a:pPr algn="r"/>
            <a:r>
              <a:rPr lang="en-US" dirty="0" smtClean="0"/>
              <a:t>Dr. Jeffrey Partyka</a:t>
            </a:r>
          </a:p>
          <a:p>
            <a:pPr algn="r"/>
            <a:r>
              <a:rPr lang="en-US" dirty="0" smtClean="0"/>
              <a:t>Team: </a:t>
            </a:r>
            <a:r>
              <a:rPr lang="en-US" dirty="0" err="1" smtClean="0"/>
              <a:t>Miren</a:t>
            </a:r>
            <a:r>
              <a:rPr lang="en-US" dirty="0" smtClean="0"/>
              <a:t> </a:t>
            </a:r>
            <a:r>
              <a:rPr lang="en-US" dirty="0" err="1" smtClean="0"/>
              <a:t>Tanna</a:t>
            </a:r>
            <a:r>
              <a:rPr lang="en-US" dirty="0" smtClean="0"/>
              <a:t> and </a:t>
            </a:r>
            <a:r>
              <a:rPr lang="en-US" dirty="0" err="1" smtClean="0"/>
              <a:t>Bijon</a:t>
            </a:r>
            <a:r>
              <a:rPr lang="en-US" dirty="0" smtClean="0"/>
              <a:t> 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6597" y="1785668"/>
            <a:ext cx="7429499" cy="4623758"/>
          </a:xfrm>
        </p:spPr>
        <p:txBody>
          <a:bodyPr>
            <a:normAutofit/>
          </a:bodyPr>
          <a:lstStyle/>
          <a:p>
            <a:r>
              <a:rPr lang="en-US" dirty="0" smtClean="0"/>
              <a:t>Datasets Used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Target Audience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Learning Outcomes</a:t>
            </a:r>
          </a:p>
          <a:p>
            <a:r>
              <a:rPr lang="en-US" dirty="0" smtClean="0"/>
              <a:t>Results and Observations</a:t>
            </a:r>
          </a:p>
          <a:p>
            <a:r>
              <a:rPr lang="en-US" dirty="0" smtClean="0"/>
              <a:t>Visualization </a:t>
            </a:r>
            <a:r>
              <a:rPr lang="en-US" dirty="0"/>
              <a:t>and SPARQL Query Demo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22387"/>
            <a:ext cx="7429499" cy="4011613"/>
          </a:xfrm>
        </p:spPr>
        <p:txBody>
          <a:bodyPr>
            <a:noAutofit/>
          </a:bodyPr>
          <a:lstStyle/>
          <a:p>
            <a:r>
              <a:rPr lang="en-US" sz="1800" dirty="0" smtClean="0"/>
              <a:t>1150: The </a:t>
            </a:r>
            <a:r>
              <a:rPr lang="en-US" sz="1800" dirty="0"/>
              <a:t>Geographic Distribution of Veterans Affairs Expenditures. </a:t>
            </a:r>
            <a:endParaRPr lang="en-US" sz="1800" dirty="0" smtClean="0"/>
          </a:p>
          <a:p>
            <a:pPr lvl="1"/>
            <a:r>
              <a:rPr lang="en-US" sz="1600" dirty="0" smtClean="0"/>
              <a:t>It </a:t>
            </a:r>
            <a:r>
              <a:rPr lang="en-US" sz="1600" dirty="0"/>
              <a:t>is an annual report that shows estimated VA expenditures for major programmatic areas  like </a:t>
            </a:r>
            <a:r>
              <a:rPr lang="en-US" sz="1600" dirty="0" smtClean="0"/>
              <a:t>Insurance, Compensation </a:t>
            </a:r>
            <a:r>
              <a:rPr lang="en-US" sz="1600" dirty="0"/>
              <a:t>and </a:t>
            </a:r>
            <a:r>
              <a:rPr lang="en-US" sz="1600" dirty="0" smtClean="0"/>
              <a:t>Pension.</a:t>
            </a:r>
            <a:endParaRPr lang="en-US" sz="1600" dirty="0" smtClean="0"/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smtClean="0"/>
              <a:t>www.data.gov/details/1150</a:t>
            </a:r>
            <a:endParaRPr lang="en-US" sz="1600" dirty="0"/>
          </a:p>
          <a:p>
            <a:endParaRPr lang="en-US" sz="1800" dirty="0"/>
          </a:p>
          <a:p>
            <a:r>
              <a:rPr lang="en-US" sz="1800" dirty="0" smtClean="0"/>
              <a:t>1209: Veterans </a:t>
            </a:r>
            <a:r>
              <a:rPr lang="en-US" sz="1800" dirty="0"/>
              <a:t>Health Administration 2008 Hospital Report Card-Patient Satisfaction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dataset represents patient satisfaction based on survey data broken out by </a:t>
            </a:r>
            <a:r>
              <a:rPr lang="en-US" sz="1600" dirty="0" smtClean="0"/>
              <a:t>ethnicity.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://data-gov.tw.rpi.edu/wiki/Dataset_1209</a:t>
            </a:r>
          </a:p>
          <a:p>
            <a:endParaRPr lang="en-US" sz="1800" dirty="0"/>
          </a:p>
          <a:p>
            <a:r>
              <a:rPr lang="en-US" sz="1800" dirty="0" smtClean="0"/>
              <a:t>1211: </a:t>
            </a:r>
            <a:r>
              <a:rPr lang="en-US" sz="1800" dirty="0"/>
              <a:t>Veterans Health Administration 2008 Hospital Report Card </a:t>
            </a:r>
            <a:r>
              <a:rPr lang="en-US" sz="1800" dirty="0" smtClean="0"/>
              <a:t>– Hospital Accreditation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dataset identifies whether the facility has Joint Commission Accreditation and/or CARF </a:t>
            </a:r>
            <a:r>
              <a:rPr lang="en-US" sz="1600" dirty="0" smtClean="0"/>
              <a:t>Accreditation.</a:t>
            </a:r>
          </a:p>
          <a:p>
            <a:pPr lvl="1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smtClean="0"/>
              <a:t>data-gov.tw.rpi.edu/wiki/Dataset_1211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107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 of overall expenditure of all regions.</a:t>
            </a:r>
          </a:p>
          <a:p>
            <a:r>
              <a:rPr lang="en-US" dirty="0" smtClean="0"/>
              <a:t>Identification of regions of veteran expenditure with respect to ethnicity.</a:t>
            </a:r>
          </a:p>
          <a:p>
            <a:r>
              <a:rPr lang="en-US" dirty="0" smtClean="0"/>
              <a:t>Volume of veteran expenditure based on commissioned facilities.</a:t>
            </a:r>
          </a:p>
        </p:txBody>
      </p:sp>
    </p:spTree>
    <p:extLst>
      <p:ext uri="{BB962C8B-B14F-4D97-AF65-F5344CB8AC3E}">
        <p14:creationId xmlns:p14="http://schemas.microsoft.com/office/powerpoint/2010/main" val="37662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Veteran Health care officials who need information about the medical expenditure of the veterans.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Health insurance companies which needs statistics on medical expense of US veterans.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State Government and Accreditation agencies providing licenses and Medicaid reimbursements.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5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70648" cy="11430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429499" cy="43208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Establishing correct query to merge datasets in the correct way using the matching properties among the data sets to get the expected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 with same tuple name returns a cross product of numeric values of all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24000"/>
            <a:ext cx="7612774" cy="3885499"/>
          </a:xfrm>
        </p:spPr>
        <p:txBody>
          <a:bodyPr>
            <a:normAutofit/>
          </a:bodyPr>
          <a:lstStyle/>
          <a:p>
            <a:r>
              <a:rPr lang="en-US" dirty="0" smtClean="0"/>
              <a:t>Practice </a:t>
            </a:r>
            <a:r>
              <a:rPr lang="en-US" dirty="0"/>
              <a:t>c</a:t>
            </a:r>
            <a:r>
              <a:rPr lang="en-US" dirty="0" smtClean="0"/>
              <a:t>ombining data from multiple datasets using SPARQL queries and JavaScript.</a:t>
            </a:r>
          </a:p>
          <a:p>
            <a:pPr lvl="1"/>
            <a:r>
              <a:rPr lang="en-US" dirty="0" smtClean="0"/>
              <a:t>Used FILTER to capture appropriate data.</a:t>
            </a:r>
          </a:p>
          <a:p>
            <a:pPr lvl="1"/>
            <a:r>
              <a:rPr lang="en-US" dirty="0" smtClean="0"/>
              <a:t>Used aggregate functions in SPARQL queries.</a:t>
            </a:r>
          </a:p>
          <a:p>
            <a:r>
              <a:rPr lang="en-US" dirty="0" smtClean="0"/>
              <a:t>Use Google visualization to convey information returned by the SPARQL queries.</a:t>
            </a:r>
          </a:p>
          <a:p>
            <a:r>
              <a:rPr lang="en-US" dirty="0" smtClean="0"/>
              <a:t>Experience working with HTML and SPARQL.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smtClean="0"/>
              <a:t>Results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Expenditure tightly linked with veteran population.</a:t>
            </a:r>
          </a:p>
          <a:p>
            <a:r>
              <a:rPr lang="en-US" dirty="0"/>
              <a:t>H</a:t>
            </a:r>
            <a:r>
              <a:rPr lang="en-US" dirty="0" smtClean="0"/>
              <a:t>igher expenditure in California, Texas, Florida and New York for </a:t>
            </a:r>
            <a:r>
              <a:rPr lang="en-US" smtClean="0"/>
              <a:t>all ethnicities. </a:t>
            </a:r>
            <a:endParaRPr lang="en-US" dirty="0" smtClean="0"/>
          </a:p>
          <a:p>
            <a:r>
              <a:rPr lang="en-US" dirty="0" smtClean="0"/>
              <a:t>Relatively less expenditure in North and Midwest region.</a:t>
            </a:r>
          </a:p>
          <a:p>
            <a:r>
              <a:rPr lang="en-US" dirty="0" smtClean="0"/>
              <a:t>Higher expenditure in Joint Commission accredited facilities in all the US border states. </a:t>
            </a:r>
          </a:p>
          <a:p>
            <a:r>
              <a:rPr lang="en-US" dirty="0" smtClean="0"/>
              <a:t>More states have Joint Commission accredited facilities then CARF Commission accredited facilities.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Visualization and SPARQL Query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467600" cy="487375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://www.utdallas.edu</a:t>
            </a:r>
            <a:r>
              <a:rPr lang="en-US" dirty="0" smtClean="0">
                <a:hlinkClick r:id="rId3"/>
              </a:rPr>
              <a:t>/~miren.tanna/main.html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8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</TotalTime>
  <Words>361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Veterans Expenditure Metrics</vt:lpstr>
      <vt:lpstr>Overview</vt:lpstr>
      <vt:lpstr>Datasets Used</vt:lpstr>
      <vt:lpstr>Expected Results</vt:lpstr>
      <vt:lpstr>Target Audience</vt:lpstr>
      <vt:lpstr>Challenges</vt:lpstr>
      <vt:lpstr>Learning Outcomes</vt:lpstr>
      <vt:lpstr>Results and Observations</vt:lpstr>
      <vt:lpstr>Visualization and SPARQL Query Demo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Expenditure Metrics</dc:title>
  <dc:creator>bijon.desai</dc:creator>
  <cp:lastModifiedBy>M</cp:lastModifiedBy>
  <cp:revision>21</cp:revision>
  <dcterms:created xsi:type="dcterms:W3CDTF">2014-11-17T00:23:35Z</dcterms:created>
  <dcterms:modified xsi:type="dcterms:W3CDTF">2014-11-19T01:26:46Z</dcterms:modified>
</cp:coreProperties>
</file>