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BC77-967D-6FF8-5AE2-880B03EF8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E6C2-A842-1884-8CB5-45868696A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124C-0C9E-BAF0-964F-F880FA7B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9F59-BE02-544D-A4D8-21BC02D0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DC54-9BE8-AF46-1BAE-ED624A86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CD9-9874-B363-B67B-34620139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04977-ECE5-E735-0284-9DB3217A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2E05-28D1-8468-D739-73B02BD3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FB66-0E4D-6896-3E7B-416027BE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6E21-7FA1-4D26-693E-5B6CEAFF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ECE60-A125-9DAF-7642-DD0E09305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1251-BF00-3D19-9F0F-76BEB1FF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429-5D98-A8CB-FD0B-BFAD0839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885C-BB8D-37F0-3035-B9753825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8DDF-16A8-CF59-767E-73557B50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242C-10CD-A610-5F79-13AD05C2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DB8E-120B-3AED-9BFA-D4D77D52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D9B1-E12B-ABF5-A503-35F02D34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019A-CA2C-9E0A-0077-A86E86F5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B3F1-56F0-489E-293D-D909C423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A612-3864-F362-3F70-B6B7D6D9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5F4B-6FBA-FE49-81D6-0436A24C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BF85-9E77-FE79-DA8A-CE37F30B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8349-55C3-C221-F897-4F051868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2247-37AA-5970-BEF3-AE983251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B583-E5AD-F5C3-8982-2B4D8F56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C043-0DDB-E9DB-1C06-A2074A003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15A75-EDA5-3D61-2C3F-B325E212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5A2E7-9C38-7D26-6915-972C22D2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4E2C-042F-03BF-0C41-60FD99FA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D5EAE-168E-1858-751D-27910E0C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7E17-4D2B-7D1A-6AC7-4FADE37A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3CAA-B1C5-B6E0-65FC-6E549F92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A3C1A-99F2-D888-A101-58ABEEE9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D58C8-0663-49AB-2ED1-9B9B369B9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84161-D30F-6F32-20F6-4D501C989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12D6E-7C8D-060C-94F7-806653CD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99698-844D-AE49-9E89-1035DF3D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CF8A6-C27A-2EAB-1251-AB6B9E67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D385-3875-F310-653F-1FB86AA2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FF34F-A8DD-DFEE-B596-991DBE71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5330F-00F1-C5F9-95DB-2794760E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1731-EE39-4CE3-5B3E-9F17BEC7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6E6A3-DCA7-6EB9-FC0F-5B28BC30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1CF31-0D4F-BE77-345A-92D26455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C3672-859F-FEFB-B785-34D8676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193A-57F9-3F2F-9F5C-6FB55DA1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3682-B1F7-E6B9-A34B-A62C789F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6297-C52A-4F41-8E9D-9654B4A3E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4773-2CDC-AD3B-2C54-6B7686C7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98E9-551C-D490-0FBF-8B8F0899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C37D-7EC4-A142-46E0-176C9C56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33B7-B1DD-47A2-F8DB-6A97D0C4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6FF46-F943-9BDA-6263-5C649A67F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14FFF-BE2F-00BB-B737-556357CD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950C-1FF1-FB58-D9A7-35EA2140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904B3-0D11-39B0-D633-3ADF4A3B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C7865-4691-00F7-6FA7-10F18386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197DD-2140-EBE5-D47D-7483DD51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0A3A-3414-7D6E-0EC0-D216618D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3E5B-D29F-247F-7617-53AD14A6B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12A68-3829-4D71-BF65-8818F8F3D2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1B61-E692-1E41-4281-CFFC9AB6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D534-CAEC-4348-FD2D-2704294C1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F8B3D-0C18-4B0F-B53C-EB6DAD18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E905-D501-35F4-4479-771C0414C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20701-3AB8-10C0-7FCA-C32780F80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EB80-E11B-2910-8F8C-B0BED1B2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61912"/>
            <a:ext cx="120681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0B1F-C9C6-434E-F18D-042F5A18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8573-35C8-A407-4D25-B321B629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4420F-9310-E6FE-21A9-CD6B369E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866"/>
            <a:ext cx="12192000" cy="61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784D-2AFB-CB2E-7E78-EBB792ED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632F-9D46-DE58-C738-36D1629B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9D411-9131-02C0-3CF0-217762B3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206"/>
            <a:ext cx="12192000" cy="62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5DC6-4EE2-F897-0F8E-3A0B4499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EDBE-7477-CA03-2925-F564FBF4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58A10-90F7-2279-F588-F11F0A85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32" y="0"/>
            <a:ext cx="6031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DBAC-CE87-1701-B75F-95801A0D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C9B7-08D3-5100-E72B-A520BA6A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7B44C-2C8E-9C6B-9094-5F3240E9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306"/>
            <a:ext cx="12192000" cy="57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4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4D79-6150-B412-B1FB-C48E4603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844A-4671-8859-502A-47F512CB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F100C-A4C4-74F0-2DBF-1B9D3006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69" y="0"/>
            <a:ext cx="7233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64F8-823D-05E6-8065-7957BA0E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F90C-6578-E3B2-1886-B35AA422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129F9-5AF2-DF4D-9602-0C40CCCB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931"/>
            <a:ext cx="12192000" cy="60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5D65-53B7-66F0-EA9C-494B4D3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C0F2-D776-BE6B-ED72-566918D2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4E2E-7544-C3E7-B183-165B7D51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681037"/>
            <a:ext cx="5597707" cy="5129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6E3FD-894B-82BE-7C8D-E8BAAEB6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132" y="0"/>
            <a:ext cx="402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0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ADEQ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Tanner Senti (adpce.ad)</dc:creator>
  <cp:lastModifiedBy>Tanner Senti (adpce.ad)</cp:lastModifiedBy>
  <cp:revision>1</cp:revision>
  <dcterms:created xsi:type="dcterms:W3CDTF">2025-05-12T18:49:01Z</dcterms:created>
  <dcterms:modified xsi:type="dcterms:W3CDTF">2025-05-12T18:59:37Z</dcterms:modified>
</cp:coreProperties>
</file>