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7" r:id="rId3"/>
    <p:sldId id="328" r:id="rId4"/>
    <p:sldId id="298" r:id="rId5"/>
    <p:sldId id="329" r:id="rId6"/>
    <p:sldId id="334" r:id="rId7"/>
    <p:sldId id="335" r:id="rId8"/>
    <p:sldId id="330" r:id="rId9"/>
    <p:sldId id="331" r:id="rId10"/>
    <p:sldId id="324" r:id="rId11"/>
    <p:sldId id="332" r:id="rId12"/>
    <p:sldId id="325" r:id="rId13"/>
    <p:sldId id="336" r:id="rId14"/>
    <p:sldId id="333" r:id="rId15"/>
    <p:sldId id="337" r:id="rId16"/>
    <p:sldId id="339" r:id="rId17"/>
    <p:sldId id="326" r:id="rId18"/>
    <p:sldId id="340" r:id="rId19"/>
    <p:sldId id="341" r:id="rId20"/>
    <p:sldId id="342" r:id="rId21"/>
    <p:sldId id="327" r:id="rId22"/>
    <p:sldId id="343" r:id="rId23"/>
    <p:sldId id="323" r:id="rId24"/>
    <p:sldId id="34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4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6979"/>
          <a:stretch/>
        </p:blipFill>
        <p:spPr bwMode="auto">
          <a:xfrm>
            <a:off x="49546" y="57150"/>
            <a:ext cx="9065879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8887" y="-10329"/>
            <a:ext cx="8286243" cy="540147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500" b="1" dirty="0" smtClean="0">
                <a:ln w="50800"/>
                <a:solidFill>
                  <a:schemeClr val="accent1">
                    <a:lumMod val="75000"/>
                  </a:schemeClr>
                </a:solidFill>
              </a:rPr>
              <a:t>Finalizing the</a:t>
            </a:r>
          </a:p>
          <a:p>
            <a:pPr algn="ctr"/>
            <a:r>
              <a:rPr lang="en-US" sz="11500" b="1" dirty="0" err="1" smtClean="0">
                <a:ln w="50800"/>
                <a:solidFill>
                  <a:schemeClr val="accent1">
                    <a:lumMod val="75000"/>
                  </a:schemeClr>
                </a:solidFill>
              </a:rPr>
              <a:t>LocoNet</a:t>
            </a:r>
            <a:endParaRPr lang="en-US" sz="11500" b="1" dirty="0">
              <a:ln w="50800"/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1500" b="1" dirty="0" smtClean="0">
                <a:ln w="50800"/>
                <a:solidFill>
                  <a:schemeClr val="accent1">
                    <a:lumMod val="75000"/>
                  </a:schemeClr>
                </a:solidFill>
              </a:rPr>
              <a:t>Toolbox</a:t>
            </a:r>
            <a:endParaRPr lang="en-US" sz="11500" b="1" dirty="0">
              <a:ln w="50800"/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 r="944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31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2655" y="590550"/>
            <a:ext cx="3678145" cy="4191000"/>
            <a:chOff x="2722655" y="590550"/>
            <a:chExt cx="3678145" cy="4191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7" t="15748" r="49742" b="49504"/>
            <a:stretch/>
          </p:blipFill>
          <p:spPr bwMode="auto">
            <a:xfrm>
              <a:off x="2798854" y="598116"/>
              <a:ext cx="3601946" cy="4107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22655" y="590550"/>
              <a:ext cx="3678145" cy="419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98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48333" r="39896" b="31111"/>
          <a:stretch/>
        </p:blipFill>
        <p:spPr bwMode="auto">
          <a:xfrm>
            <a:off x="181064" y="244852"/>
            <a:ext cx="8781872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04800" y="2495550"/>
            <a:ext cx="3382365" cy="2587736"/>
            <a:chOff x="2438400" y="590550"/>
            <a:chExt cx="4677153" cy="3578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3" t="15963" r="41199" b="60155"/>
            <a:stretch/>
          </p:blipFill>
          <p:spPr bwMode="auto">
            <a:xfrm>
              <a:off x="2438400" y="590550"/>
              <a:ext cx="4677153" cy="357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514601" y="742950"/>
              <a:ext cx="44958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>
            <a:off x="914400" y="666750"/>
            <a:ext cx="3810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524000" y="971550"/>
            <a:ext cx="762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43000" y="1504950"/>
            <a:ext cx="2286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1962150"/>
            <a:ext cx="990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636" y="6881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Node-RED Flow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2859" y="302895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Node-RED User Interface on Mobile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162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&lt;md-button class="vibrate filled touched </a:t>
            </a:r>
            <a:r>
              <a:rPr lang="en-US" sz="800" dirty="0" err="1"/>
              <a:t>bigfont</a:t>
            </a:r>
            <a:r>
              <a:rPr lang="en-US" sz="800" dirty="0"/>
              <a:t> rounded" style="background-color:#FFFFFF" ng-</a:t>
            </a:r>
            <a:r>
              <a:rPr lang="en-US" sz="800" dirty="0" err="1"/>
              <a:t>mousedown</a:t>
            </a:r>
            <a:r>
              <a:rPr lang="en-US" sz="800" dirty="0"/>
              <a:t>="send({payload: </a:t>
            </a:r>
            <a:r>
              <a:rPr lang="en-US" sz="800" dirty="0" err="1"/>
              <a:t>buttondown</a:t>
            </a:r>
            <a:r>
              <a:rPr lang="en-US" sz="800" dirty="0"/>
              <a:t>()})" ng-</a:t>
            </a:r>
            <a:r>
              <a:rPr lang="en-US" sz="800" dirty="0" err="1"/>
              <a:t>mouseup</a:t>
            </a:r>
            <a:r>
              <a:rPr lang="en-US" sz="800" dirty="0"/>
              <a:t>="send({payload: </a:t>
            </a:r>
            <a:r>
              <a:rPr lang="en-US" sz="800" dirty="0" err="1"/>
              <a:t>buttonup</a:t>
            </a:r>
            <a:r>
              <a:rPr lang="en-US" sz="800" dirty="0"/>
              <a:t>()})" ng-</a:t>
            </a:r>
            <a:r>
              <a:rPr lang="en-US" sz="800" dirty="0" err="1"/>
              <a:t>mouseleave</a:t>
            </a:r>
            <a:r>
              <a:rPr lang="en-US" sz="800" dirty="0"/>
              <a:t>="send({payload: </a:t>
            </a:r>
            <a:r>
              <a:rPr lang="en-US" sz="800" dirty="0" err="1"/>
              <a:t>buttonup</a:t>
            </a:r>
            <a:r>
              <a:rPr lang="en-US" sz="800" dirty="0" smtClean="0"/>
              <a:t>()})"&gt;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&lt;script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mouseDownTH</a:t>
            </a:r>
            <a:r>
              <a:rPr lang="en-US" sz="800" dirty="0"/>
              <a:t> = false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defValTH</a:t>
            </a:r>
            <a:r>
              <a:rPr lang="en-US" sz="800" dirty="0"/>
              <a:t> = 0x00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downVal</a:t>
            </a:r>
            <a:r>
              <a:rPr lang="en-US" sz="800" dirty="0"/>
              <a:t> = 0x10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upVal</a:t>
            </a:r>
            <a:r>
              <a:rPr lang="en-US" sz="800" dirty="0"/>
              <a:t> = 0x00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</a:t>
            </a:r>
            <a:r>
              <a:rPr lang="en-US" sz="800" dirty="0" err="1"/>
              <a:t>this.scope.buttondown</a:t>
            </a:r>
            <a:r>
              <a:rPr lang="en-US" sz="800" dirty="0"/>
              <a:t> = function() {</a:t>
            </a:r>
            <a:r>
              <a:rPr lang="en-US" sz="800" dirty="0" err="1"/>
              <a:t>mouseDownTH</a:t>
            </a:r>
            <a:r>
              <a:rPr lang="en-US" sz="800" dirty="0"/>
              <a:t> = true; return (</a:t>
            </a:r>
            <a:r>
              <a:rPr lang="en-US" sz="800" dirty="0" err="1"/>
              <a:t>defValTH</a:t>
            </a:r>
            <a:r>
              <a:rPr lang="en-US" sz="800" dirty="0"/>
              <a:t> + </a:t>
            </a:r>
            <a:r>
              <a:rPr lang="en-US" sz="800" dirty="0" err="1"/>
              <a:t>downVal</a:t>
            </a:r>
            <a:r>
              <a:rPr lang="en-US" sz="800" dirty="0" smtClean="0"/>
              <a:t>);}</a:t>
            </a:r>
          </a:p>
          <a:p>
            <a:r>
              <a:rPr lang="en-US" sz="800" dirty="0" smtClean="0"/>
              <a:t>    </a:t>
            </a:r>
            <a:r>
              <a:rPr lang="en-US" sz="800" dirty="0" err="1"/>
              <a:t>this.scope.buttonup</a:t>
            </a:r>
            <a:r>
              <a:rPr lang="en-US" sz="800" dirty="0"/>
              <a:t> = function() {if (</a:t>
            </a:r>
            <a:r>
              <a:rPr lang="en-US" sz="800" dirty="0" err="1"/>
              <a:t>mouseDownTH</a:t>
            </a:r>
            <a:r>
              <a:rPr lang="en-US" sz="800" dirty="0"/>
              <a:t>) {</a:t>
            </a:r>
            <a:r>
              <a:rPr lang="en-US" sz="800" dirty="0" err="1"/>
              <a:t>mouseDownTH</a:t>
            </a:r>
            <a:r>
              <a:rPr lang="en-US" sz="800" dirty="0"/>
              <a:t> = false; return (</a:t>
            </a:r>
            <a:r>
              <a:rPr lang="en-US" sz="800" dirty="0" err="1"/>
              <a:t>defValTH</a:t>
            </a:r>
            <a:r>
              <a:rPr lang="en-US" sz="800" dirty="0"/>
              <a:t> + </a:t>
            </a:r>
            <a:r>
              <a:rPr lang="en-US" sz="800" dirty="0" err="1"/>
              <a:t>upVal</a:t>
            </a:r>
            <a:r>
              <a:rPr lang="en-US" sz="800" dirty="0"/>
              <a:t>);} else return null</a:t>
            </a:r>
            <a:r>
              <a:rPr lang="en-US" sz="800" dirty="0" smtClean="0"/>
              <a:t>}</a:t>
            </a:r>
          </a:p>
          <a:p>
            <a:r>
              <a:rPr lang="en-US" sz="800" dirty="0" smtClean="0"/>
              <a:t>&lt;/</a:t>
            </a:r>
            <a:r>
              <a:rPr lang="en-US" sz="800" dirty="0"/>
              <a:t>script</a:t>
            </a:r>
            <a:r>
              <a:rPr lang="en-US" sz="800" dirty="0" smtClean="0"/>
              <a:t>&gt;</a:t>
            </a:r>
          </a:p>
          <a:p>
            <a:endParaRPr lang="en-US" sz="800" dirty="0"/>
          </a:p>
          <a:p>
            <a:r>
              <a:rPr lang="en-US" sz="800" dirty="0" smtClean="0"/>
              <a:t>&lt;</a:t>
            </a:r>
            <a:r>
              <a:rPr lang="en-US" sz="800" dirty="0" err="1"/>
              <a:t>svg</a:t>
            </a:r>
            <a:r>
              <a:rPr lang="en-US" sz="800" dirty="0"/>
              <a:t>  width="100px" height="60px" version="1.1" </a:t>
            </a:r>
            <a:r>
              <a:rPr lang="en-US" sz="800" dirty="0" err="1"/>
              <a:t>viewBox</a:t>
            </a:r>
            <a:r>
              <a:rPr lang="en-US" sz="800" dirty="0"/>
              <a:t>="0 0 800 200</a:t>
            </a:r>
            <a:r>
              <a:rPr lang="en-US" sz="800" dirty="0" smtClean="0"/>
              <a:t>"&gt;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&lt;g id="</a:t>
            </a:r>
            <a:r>
              <a:rPr lang="en-US" sz="800" dirty="0" err="1"/>
              <a:t>Button_Long_TH</a:t>
            </a:r>
            <a:r>
              <a:rPr lang="en-US" sz="800" dirty="0" smtClean="0"/>
              <a:t>"&gt;</a:t>
            </a:r>
          </a:p>
          <a:p>
            <a:r>
              <a:rPr lang="en-US" sz="800" dirty="0" smtClean="0"/>
              <a:t>    </a:t>
            </a:r>
            <a:r>
              <a:rPr lang="en-US" sz="800" dirty="0"/>
              <a:t>&lt;</a:t>
            </a:r>
            <a:r>
              <a:rPr lang="en-US" sz="800" dirty="0" err="1"/>
              <a:t>rect</a:t>
            </a:r>
            <a:r>
              <a:rPr lang="en-US" sz="800" dirty="0"/>
              <a:t> fill="#FFFFFF" width="800" height="200</a:t>
            </a:r>
            <a:r>
              <a:rPr lang="en-US" sz="800" dirty="0" smtClean="0"/>
              <a:t>"/&gt;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</a:t>
            </a:r>
            <a:r>
              <a:rPr lang="en-US" sz="800" dirty="0"/>
              <a:t>&lt;g ng-style="{fill: 'lime</a:t>
            </a:r>
            <a:r>
              <a:rPr lang="en-US" sz="800" dirty="0" smtClean="0"/>
              <a:t>'}"&gt;</a:t>
            </a:r>
          </a:p>
          <a:p>
            <a:r>
              <a:rPr lang="en-US" sz="800" dirty="0" smtClean="0"/>
              <a:t>      &lt;</a:t>
            </a:r>
            <a:r>
              <a:rPr lang="en-US" sz="800" dirty="0" err="1"/>
              <a:t>rect</a:t>
            </a:r>
            <a:r>
              <a:rPr lang="en-US" sz="800" dirty="0"/>
              <a:t> width="800" height="200" </a:t>
            </a:r>
            <a:r>
              <a:rPr lang="en-US" sz="800" dirty="0" err="1"/>
              <a:t>rx</a:t>
            </a:r>
            <a:r>
              <a:rPr lang="en-US" sz="800" dirty="0"/>
              <a:t>="80" </a:t>
            </a:r>
            <a:r>
              <a:rPr lang="en-US" sz="800" dirty="0" err="1"/>
              <a:t>ry</a:t>
            </a:r>
            <a:r>
              <a:rPr lang="en-US" sz="800" dirty="0"/>
              <a:t>="80</a:t>
            </a:r>
            <a:r>
              <a:rPr lang="en-US" sz="800" dirty="0" smtClean="0"/>
              <a:t>"/&gt;</a:t>
            </a:r>
          </a:p>
          <a:p>
            <a:r>
              <a:rPr lang="en-US" sz="800" dirty="0" smtClean="0"/>
              <a:t>    &lt;/</a:t>
            </a:r>
            <a:r>
              <a:rPr lang="en-US" sz="800" dirty="0"/>
              <a:t>g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  </a:t>
            </a:r>
            <a:r>
              <a:rPr lang="en-US" sz="800" dirty="0"/>
              <a:t>&lt;g ng-style="{fill: 'lime'}"&gt; </a:t>
            </a:r>
            <a:endParaRPr lang="en-US" sz="800" dirty="0" smtClean="0"/>
          </a:p>
          <a:p>
            <a:r>
              <a:rPr lang="en-US" sz="800" dirty="0" smtClean="0"/>
              <a:t>      &lt;</a:t>
            </a:r>
            <a:r>
              <a:rPr lang="en-US" sz="800" dirty="0" err="1"/>
              <a:t>rect</a:t>
            </a:r>
            <a:r>
              <a:rPr lang="en-US" sz="800" dirty="0"/>
              <a:t> x="11" y="10" width="778" height="180" </a:t>
            </a:r>
            <a:r>
              <a:rPr lang="en-US" sz="800" dirty="0" err="1"/>
              <a:t>rx</a:t>
            </a:r>
            <a:r>
              <a:rPr lang="en-US" sz="800" dirty="0"/>
              <a:t>="90" </a:t>
            </a:r>
            <a:r>
              <a:rPr lang="en-US" sz="800" dirty="0" err="1"/>
              <a:t>ry</a:t>
            </a:r>
            <a:r>
              <a:rPr lang="en-US" sz="800" dirty="0"/>
              <a:t>="90</a:t>
            </a:r>
            <a:r>
              <a:rPr lang="en-US" sz="800" dirty="0" smtClean="0"/>
              <a:t>"/&gt;</a:t>
            </a:r>
          </a:p>
          <a:p>
            <a:r>
              <a:rPr lang="en-US" sz="800" dirty="0" smtClean="0"/>
              <a:t>    &lt;/</a:t>
            </a:r>
            <a:r>
              <a:rPr lang="en-US" sz="800" dirty="0"/>
              <a:t>g&gt;  &lt;g ng-style="{</a:t>
            </a:r>
            <a:r>
              <a:rPr lang="en-US" sz="800" dirty="0" err="1"/>
              <a:t>fill:'black</a:t>
            </a:r>
            <a:r>
              <a:rPr lang="en-US" sz="800" dirty="0" smtClean="0"/>
              <a:t>'}"&gt;</a:t>
            </a:r>
          </a:p>
          <a:p>
            <a:r>
              <a:rPr lang="en-US" sz="800" dirty="0" smtClean="0"/>
              <a:t>       </a:t>
            </a:r>
            <a:r>
              <a:rPr lang="en-US" sz="800" dirty="0"/>
              <a:t>&lt;text x="400" y="125" style="</a:t>
            </a:r>
            <a:r>
              <a:rPr lang="en-US" sz="800" dirty="0" err="1"/>
              <a:t>text-anchor:middle</a:t>
            </a:r>
            <a:r>
              <a:rPr lang="en-US" sz="800" dirty="0"/>
              <a:t>"  font-weight="bold" font-size="80" font-family="Arial"&gt;{{"THROWN"}} &lt;/text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  </a:t>
            </a:r>
            <a:r>
              <a:rPr lang="en-US" sz="800" dirty="0"/>
              <a:t>&lt;/g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</a:t>
            </a:r>
            <a:r>
              <a:rPr lang="en-US" sz="800" dirty="0"/>
              <a:t>&lt;/g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&lt;/</a:t>
            </a:r>
            <a:r>
              <a:rPr lang="en-US" sz="800" dirty="0" err="1"/>
              <a:t>svg</a:t>
            </a:r>
            <a:r>
              <a:rPr lang="en-US" sz="800" dirty="0"/>
              <a:t>&gt;&lt;/md-button&gt;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9" t="31099" r="49978" b="63065"/>
          <a:stretch/>
        </p:blipFill>
        <p:spPr bwMode="auto">
          <a:xfrm>
            <a:off x="152400" y="361950"/>
            <a:ext cx="1449219" cy="63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6351" y="493464"/>
            <a:ext cx="687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HTML sequence for CLOSED button, just different color and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5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1858"/>
            <a:ext cx="365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//storing incoming values for Switch Address and </a:t>
            </a:r>
            <a:r>
              <a:rPr lang="en-US" sz="700" b="1" dirty="0" err="1"/>
              <a:t>Bushby</a:t>
            </a:r>
            <a:r>
              <a:rPr lang="en-US" sz="700" b="1" dirty="0"/>
              <a:t> Bit </a:t>
            </a:r>
            <a:r>
              <a:rPr lang="en-US" sz="700" b="1" dirty="0" smtClean="0"/>
              <a:t>Status</a:t>
            </a:r>
          </a:p>
          <a:p>
            <a:r>
              <a:rPr lang="en-US" sz="700" dirty="0" smtClean="0"/>
              <a:t>if </a:t>
            </a:r>
            <a:r>
              <a:rPr lang="en-US" sz="700" dirty="0"/>
              <a:t>(</a:t>
            </a:r>
            <a:r>
              <a:rPr lang="en-US" sz="700" dirty="0" err="1"/>
              <a:t>msg.payload</a:t>
            </a:r>
            <a:r>
              <a:rPr lang="en-US" sz="700" dirty="0"/>
              <a:t> === null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return null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if </a:t>
            </a:r>
            <a:r>
              <a:rPr lang="en-US" sz="700" dirty="0"/>
              <a:t>(</a:t>
            </a:r>
            <a:r>
              <a:rPr lang="en-US" sz="700" dirty="0" err="1"/>
              <a:t>msg.topic</a:t>
            </a:r>
            <a:r>
              <a:rPr lang="en-US" sz="700" dirty="0"/>
              <a:t> == "</a:t>
            </a:r>
            <a:r>
              <a:rPr lang="en-US" sz="700" dirty="0" err="1"/>
              <a:t>setBushby</a:t>
            </a:r>
            <a:r>
              <a:rPr lang="en-US" sz="700" dirty="0" smtClean="0"/>
              <a:t>")</a:t>
            </a:r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   </a:t>
            </a:r>
            <a:r>
              <a:rPr lang="en-US" sz="700" dirty="0" err="1"/>
              <a:t>context.set</a:t>
            </a:r>
            <a:r>
              <a:rPr lang="en-US" sz="700" dirty="0"/>
              <a:t>("</a:t>
            </a:r>
            <a:r>
              <a:rPr lang="en-US" sz="700" dirty="0" err="1"/>
              <a:t>setBushby</a:t>
            </a:r>
            <a:r>
              <a:rPr lang="en-US" sz="700" dirty="0"/>
              <a:t>", </a:t>
            </a:r>
            <a:r>
              <a:rPr lang="en-US" sz="700" dirty="0" err="1"/>
              <a:t>msg.payload</a:t>
            </a:r>
            <a:r>
              <a:rPr lang="en-US" sz="700" dirty="0"/>
              <a:t>) </a:t>
            </a:r>
            <a:endParaRPr lang="en-US" sz="700" dirty="0" smtClean="0"/>
          </a:p>
          <a:p>
            <a:r>
              <a:rPr lang="en-US" sz="700" dirty="0" smtClean="0"/>
              <a:t>   </a:t>
            </a:r>
            <a:r>
              <a:rPr lang="en-US" sz="700" dirty="0"/>
              <a:t>return null</a:t>
            </a:r>
            <a:r>
              <a:rPr lang="en-US" sz="700" dirty="0" smtClean="0"/>
              <a:t>}</a:t>
            </a:r>
          </a:p>
          <a:p>
            <a:r>
              <a:rPr lang="en-US" sz="700" dirty="0" smtClean="0"/>
              <a:t>if </a:t>
            </a:r>
            <a:r>
              <a:rPr lang="en-US" sz="700" dirty="0"/>
              <a:t>(</a:t>
            </a:r>
            <a:r>
              <a:rPr lang="en-US" sz="700" dirty="0" err="1"/>
              <a:t>msg.topic</a:t>
            </a:r>
            <a:r>
              <a:rPr lang="en-US" sz="700" dirty="0"/>
              <a:t> == "</a:t>
            </a:r>
            <a:r>
              <a:rPr lang="en-US" sz="700" dirty="0" err="1"/>
              <a:t>swAddr</a:t>
            </a:r>
            <a:r>
              <a:rPr lang="en-US" sz="700" dirty="0" smtClean="0"/>
              <a:t>")</a:t>
            </a:r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    </a:t>
            </a:r>
            <a:r>
              <a:rPr lang="en-US" sz="700" dirty="0" err="1"/>
              <a:t>var</a:t>
            </a:r>
            <a:r>
              <a:rPr lang="en-US" sz="700" dirty="0"/>
              <a:t> </a:t>
            </a:r>
            <a:r>
              <a:rPr lang="en-US" sz="700" dirty="0" err="1"/>
              <a:t>newAddr</a:t>
            </a:r>
            <a:r>
              <a:rPr lang="en-US" sz="700" dirty="0"/>
              <a:t> = </a:t>
            </a:r>
            <a:r>
              <a:rPr lang="en-US" sz="700" dirty="0" err="1"/>
              <a:t>parseInt</a:t>
            </a:r>
            <a:r>
              <a:rPr lang="en-US" sz="700" dirty="0"/>
              <a:t>(</a:t>
            </a:r>
            <a:r>
              <a:rPr lang="en-US" sz="700" dirty="0" err="1"/>
              <a:t>msg.payload</a:t>
            </a:r>
            <a:r>
              <a:rPr lang="en-US" sz="700" dirty="0"/>
              <a:t>)-1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    </a:t>
            </a:r>
            <a:r>
              <a:rPr lang="en-US" sz="700" dirty="0" err="1"/>
              <a:t>context.set</a:t>
            </a:r>
            <a:r>
              <a:rPr lang="en-US" sz="700" dirty="0"/>
              <a:t>("</a:t>
            </a:r>
            <a:r>
              <a:rPr lang="en-US" sz="700" dirty="0" err="1"/>
              <a:t>swAddr</a:t>
            </a:r>
            <a:r>
              <a:rPr lang="en-US" sz="700" dirty="0"/>
              <a:t>", </a:t>
            </a:r>
            <a:r>
              <a:rPr lang="en-US" sz="700" dirty="0" err="1"/>
              <a:t>newAddr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return </a:t>
            </a:r>
            <a:r>
              <a:rPr lang="en-US" sz="700" dirty="0" smtClean="0"/>
              <a:t>null</a:t>
            </a:r>
          </a:p>
          <a:p>
            <a:r>
              <a:rPr lang="en-US" sz="700" dirty="0" smtClean="0"/>
              <a:t>}</a:t>
            </a:r>
          </a:p>
          <a:p>
            <a:r>
              <a:rPr lang="en-US" sz="700" b="1" dirty="0" smtClean="0"/>
              <a:t>//</a:t>
            </a:r>
            <a:r>
              <a:rPr lang="en-US" sz="700" b="1" dirty="0"/>
              <a:t>function to create JSON String for sending to the MQTT </a:t>
            </a:r>
            <a:r>
              <a:rPr lang="en-US" sz="700" b="1" dirty="0" smtClean="0"/>
              <a:t>broker</a:t>
            </a:r>
          </a:p>
          <a:p>
            <a:r>
              <a:rPr lang="en-US" sz="700" dirty="0" smtClean="0"/>
              <a:t>function </a:t>
            </a:r>
            <a:r>
              <a:rPr lang="en-US" sz="700" dirty="0" err="1"/>
              <a:t>createJSON</a:t>
            </a:r>
            <a:r>
              <a:rPr lang="en-US" sz="700" dirty="0"/>
              <a:t>(</a:t>
            </a:r>
            <a:r>
              <a:rPr lang="en-US" sz="700" dirty="0" err="1"/>
              <a:t>fromData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    </a:t>
            </a:r>
            <a:r>
              <a:rPr lang="en-US" sz="700" dirty="0" err="1"/>
              <a:t>var</a:t>
            </a:r>
            <a:r>
              <a:rPr lang="en-US" sz="700" dirty="0"/>
              <a:t> </a:t>
            </a:r>
            <a:r>
              <a:rPr lang="en-US" sz="700" dirty="0" err="1"/>
              <a:t>retStr</a:t>
            </a:r>
            <a:r>
              <a:rPr lang="en-US" sz="700" dirty="0"/>
              <a:t> = "{\"From\":\"Switch Board\", \"Valid\":1, \"Data</a:t>
            </a:r>
            <a:r>
              <a:rPr lang="en-US" sz="700" dirty="0" smtClean="0"/>
              <a:t>\":[";</a:t>
            </a:r>
          </a:p>
          <a:p>
            <a:r>
              <a:rPr lang="en-US" sz="700" dirty="0" smtClean="0"/>
              <a:t>    </a:t>
            </a:r>
            <a:r>
              <a:rPr lang="en-US" sz="700" dirty="0" err="1"/>
              <a:t>var</a:t>
            </a:r>
            <a:r>
              <a:rPr lang="en-US" sz="700" dirty="0"/>
              <a:t> </a:t>
            </a:r>
            <a:r>
              <a:rPr lang="en-US" sz="700" dirty="0" err="1"/>
              <a:t>xorCode</a:t>
            </a:r>
            <a:r>
              <a:rPr lang="en-US" sz="700" dirty="0"/>
              <a:t> = 0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for (</a:t>
            </a:r>
            <a:r>
              <a:rPr lang="en-US" sz="700" dirty="0" err="1"/>
              <a:t>i</a:t>
            </a:r>
            <a:r>
              <a:rPr lang="en-US" sz="700" dirty="0"/>
              <a:t> = 0; </a:t>
            </a:r>
            <a:r>
              <a:rPr lang="en-US" sz="700" dirty="0" err="1"/>
              <a:t>i</a:t>
            </a:r>
            <a:r>
              <a:rPr lang="en-US" sz="700" dirty="0"/>
              <a:t> &lt; </a:t>
            </a:r>
            <a:r>
              <a:rPr lang="en-US" sz="700" dirty="0" err="1"/>
              <a:t>fromData.length</a:t>
            </a:r>
            <a:r>
              <a:rPr lang="en-US" sz="700" dirty="0"/>
              <a:t>; </a:t>
            </a:r>
            <a:r>
              <a:rPr lang="en-US" sz="700" dirty="0" err="1"/>
              <a:t>i</a:t>
            </a:r>
            <a:r>
              <a:rPr lang="en-US" sz="700" dirty="0" smtClean="0"/>
              <a:t>++)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{        </a:t>
            </a:r>
            <a:r>
              <a:rPr lang="en-US" sz="700" dirty="0" err="1"/>
              <a:t>var</a:t>
            </a:r>
            <a:r>
              <a:rPr lang="en-US" sz="700" dirty="0"/>
              <a:t> </a:t>
            </a:r>
            <a:r>
              <a:rPr lang="en-US" sz="700" dirty="0" err="1"/>
              <a:t>byteCode</a:t>
            </a:r>
            <a:r>
              <a:rPr lang="en-US" sz="700" dirty="0"/>
              <a:t> = </a:t>
            </a:r>
            <a:r>
              <a:rPr lang="en-US" sz="700" dirty="0" err="1"/>
              <a:t>parseInt</a:t>
            </a:r>
            <a:r>
              <a:rPr lang="en-US" sz="700" dirty="0"/>
              <a:t>(</a:t>
            </a:r>
            <a:r>
              <a:rPr lang="en-US" sz="700" dirty="0" err="1"/>
              <a:t>fromData</a:t>
            </a:r>
            <a:r>
              <a:rPr lang="en-US" sz="700" dirty="0"/>
              <a:t>[</a:t>
            </a:r>
            <a:r>
              <a:rPr lang="en-US" sz="700" dirty="0" err="1"/>
              <a:t>i</a:t>
            </a:r>
            <a:r>
              <a:rPr lang="en-US" sz="700" dirty="0"/>
              <a:t>]); </a:t>
            </a:r>
            <a:endParaRPr lang="en-US" sz="700" dirty="0" smtClean="0"/>
          </a:p>
          <a:p>
            <a:r>
              <a:rPr lang="en-US" sz="700" dirty="0" smtClean="0"/>
              <a:t>       </a:t>
            </a:r>
            <a:r>
              <a:rPr lang="en-US" sz="700" dirty="0" err="1"/>
              <a:t>retStr</a:t>
            </a:r>
            <a:r>
              <a:rPr lang="en-US" sz="700" dirty="0"/>
              <a:t> = </a:t>
            </a:r>
            <a:r>
              <a:rPr lang="en-US" sz="700" dirty="0" err="1"/>
              <a:t>retStr</a:t>
            </a:r>
            <a:r>
              <a:rPr lang="en-US" sz="700" dirty="0"/>
              <a:t> + </a:t>
            </a:r>
            <a:r>
              <a:rPr lang="en-US" sz="700" dirty="0" err="1"/>
              <a:t>byteCode.toString</a:t>
            </a:r>
            <a:r>
              <a:rPr lang="en-US" sz="700" dirty="0"/>
              <a:t>() + </a:t>
            </a:r>
            <a:r>
              <a:rPr lang="en-US" sz="700" dirty="0" smtClean="0"/>
              <a:t>",“</a:t>
            </a:r>
          </a:p>
          <a:p>
            <a:r>
              <a:rPr lang="en-US" sz="700" dirty="0" smtClean="0"/>
              <a:t>        </a:t>
            </a:r>
            <a:r>
              <a:rPr lang="en-US" sz="700" dirty="0" err="1"/>
              <a:t>xorCode</a:t>
            </a:r>
            <a:r>
              <a:rPr lang="en-US" sz="700" dirty="0"/>
              <a:t> = </a:t>
            </a:r>
            <a:r>
              <a:rPr lang="en-US" sz="700" dirty="0" err="1"/>
              <a:t>xorCode</a:t>
            </a:r>
            <a:r>
              <a:rPr lang="en-US" sz="700" dirty="0"/>
              <a:t> ^ </a:t>
            </a:r>
            <a:r>
              <a:rPr lang="en-US" sz="700" dirty="0" err="1"/>
              <a:t>byteCode</a:t>
            </a:r>
            <a:r>
              <a:rPr lang="en-US" sz="700" dirty="0"/>
              <a:t>; </a:t>
            </a:r>
            <a:endParaRPr lang="en-US" sz="700" dirty="0" smtClean="0"/>
          </a:p>
          <a:p>
            <a:r>
              <a:rPr lang="en-US" sz="700" dirty="0" smtClean="0"/>
              <a:t>   </a:t>
            </a:r>
            <a:r>
              <a:rPr lang="en-US" sz="700" dirty="0"/>
              <a:t>} </a:t>
            </a:r>
            <a:endParaRPr lang="en-US" sz="700" dirty="0" smtClean="0"/>
          </a:p>
          <a:p>
            <a:r>
              <a:rPr lang="en-US" sz="700" dirty="0" smtClean="0"/>
              <a:t>   </a:t>
            </a:r>
            <a:r>
              <a:rPr lang="en-US" sz="700" dirty="0" err="1"/>
              <a:t>xorCode</a:t>
            </a:r>
            <a:r>
              <a:rPr lang="en-US" sz="700" dirty="0"/>
              <a:t> = </a:t>
            </a:r>
            <a:r>
              <a:rPr lang="en-US" sz="700" dirty="0" err="1"/>
              <a:t>xorCode</a:t>
            </a:r>
            <a:r>
              <a:rPr lang="en-US" sz="700" dirty="0"/>
              <a:t> ^ 0xFF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    </a:t>
            </a:r>
            <a:r>
              <a:rPr lang="en-US" sz="700" dirty="0" err="1"/>
              <a:t>retStr</a:t>
            </a:r>
            <a:r>
              <a:rPr lang="en-US" sz="700" dirty="0"/>
              <a:t> = </a:t>
            </a:r>
            <a:r>
              <a:rPr lang="en-US" sz="700" dirty="0" err="1"/>
              <a:t>retStr</a:t>
            </a:r>
            <a:r>
              <a:rPr lang="en-US" sz="700" dirty="0"/>
              <a:t> + </a:t>
            </a:r>
            <a:r>
              <a:rPr lang="en-US" sz="700" dirty="0" err="1"/>
              <a:t>xorCode.toString</a:t>
            </a:r>
            <a:r>
              <a:rPr lang="en-US" sz="700" dirty="0"/>
              <a:t>() + </a:t>
            </a:r>
            <a:r>
              <a:rPr lang="en-US" sz="700" dirty="0" smtClean="0"/>
              <a:t>"]}";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return </a:t>
            </a:r>
            <a:r>
              <a:rPr lang="en-US" sz="700" dirty="0" err="1"/>
              <a:t>retStr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}</a:t>
            </a:r>
          </a:p>
          <a:p>
            <a:r>
              <a:rPr lang="en-US" sz="700" b="1" dirty="0" smtClean="0"/>
              <a:t>//</a:t>
            </a:r>
            <a:r>
              <a:rPr lang="en-US" sz="700" b="1" dirty="0"/>
              <a:t>in case </a:t>
            </a:r>
            <a:r>
              <a:rPr lang="en-US" sz="700" b="1" dirty="0" err="1"/>
              <a:t>Bushby</a:t>
            </a:r>
            <a:r>
              <a:rPr lang="en-US" sz="700" b="1" dirty="0"/>
              <a:t> bit data is not stored, we initialize it to </a:t>
            </a:r>
            <a:r>
              <a:rPr lang="en-US" sz="700" b="1" dirty="0" smtClean="0"/>
              <a:t>CLEARED</a:t>
            </a:r>
          </a:p>
          <a:p>
            <a:r>
              <a:rPr lang="en-US" sz="700" dirty="0" err="1" smtClean="0"/>
              <a:t>var</a:t>
            </a:r>
            <a:r>
              <a:rPr lang="en-US" sz="700" dirty="0" smtClean="0"/>
              <a:t> </a:t>
            </a:r>
            <a:r>
              <a:rPr lang="en-US" sz="700" dirty="0" err="1"/>
              <a:t>ignoreBushby</a:t>
            </a:r>
            <a:r>
              <a:rPr lang="en-US" sz="700" dirty="0"/>
              <a:t> = </a:t>
            </a:r>
            <a:r>
              <a:rPr lang="en-US" sz="700" dirty="0" err="1"/>
              <a:t>context.get</a:t>
            </a:r>
            <a:r>
              <a:rPr lang="en-US" sz="700" dirty="0"/>
              <a:t>("</a:t>
            </a:r>
            <a:r>
              <a:rPr lang="en-US" sz="700" dirty="0" err="1"/>
              <a:t>setBushby</a:t>
            </a:r>
            <a:r>
              <a:rPr lang="en-US" sz="700" dirty="0" smtClean="0"/>
              <a:t>")</a:t>
            </a:r>
          </a:p>
          <a:p>
            <a:r>
              <a:rPr lang="en-US" sz="700" dirty="0" smtClean="0"/>
              <a:t>if </a:t>
            </a:r>
            <a:r>
              <a:rPr lang="en-US" sz="700" dirty="0"/>
              <a:t>(</a:t>
            </a:r>
            <a:r>
              <a:rPr lang="en-US" sz="700" dirty="0" err="1"/>
              <a:t>ignoreBushby</a:t>
            </a:r>
            <a:r>
              <a:rPr lang="en-US" sz="700" dirty="0"/>
              <a:t> === undefined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     </a:t>
            </a:r>
            <a:r>
              <a:rPr lang="en-US" sz="700" dirty="0" err="1"/>
              <a:t>ignoreBushby</a:t>
            </a:r>
            <a:r>
              <a:rPr lang="en-US" sz="700" dirty="0"/>
              <a:t> = false</a:t>
            </a:r>
            <a:r>
              <a:rPr lang="en-US" sz="700" dirty="0" smtClean="0"/>
              <a:t>;</a:t>
            </a:r>
          </a:p>
          <a:p>
            <a:r>
              <a:rPr lang="en-US" sz="700" b="1" dirty="0" smtClean="0"/>
              <a:t>//</a:t>
            </a:r>
            <a:r>
              <a:rPr lang="en-US" sz="700" b="1" dirty="0"/>
              <a:t>in case the user has not set a Switch Address, we exit without sending </a:t>
            </a:r>
            <a:r>
              <a:rPr lang="en-US" sz="700" b="1" dirty="0" smtClean="0"/>
              <a:t>anything</a:t>
            </a:r>
          </a:p>
          <a:p>
            <a:r>
              <a:rPr lang="en-US" sz="700" dirty="0" err="1" smtClean="0"/>
              <a:t>var</a:t>
            </a:r>
            <a:r>
              <a:rPr lang="en-US" sz="700" dirty="0" smtClean="0"/>
              <a:t> </a:t>
            </a:r>
            <a:r>
              <a:rPr lang="en-US" sz="700" dirty="0" err="1"/>
              <a:t>swAddr</a:t>
            </a:r>
            <a:r>
              <a:rPr lang="en-US" sz="700" dirty="0"/>
              <a:t> = </a:t>
            </a:r>
            <a:r>
              <a:rPr lang="en-US" sz="700" dirty="0" err="1"/>
              <a:t>context.get</a:t>
            </a:r>
            <a:r>
              <a:rPr lang="en-US" sz="700" dirty="0"/>
              <a:t>("</a:t>
            </a:r>
            <a:r>
              <a:rPr lang="en-US" sz="700" dirty="0" err="1"/>
              <a:t>swAddr</a:t>
            </a:r>
            <a:r>
              <a:rPr lang="en-US" sz="700" dirty="0" smtClean="0"/>
              <a:t>");</a:t>
            </a:r>
          </a:p>
          <a:p>
            <a:r>
              <a:rPr lang="en-US" sz="700" dirty="0" smtClean="0"/>
              <a:t>if </a:t>
            </a:r>
            <a:r>
              <a:rPr lang="en-US" sz="700" dirty="0"/>
              <a:t>(</a:t>
            </a:r>
            <a:r>
              <a:rPr lang="en-US" sz="700" dirty="0" err="1"/>
              <a:t>swAddr</a:t>
            </a:r>
            <a:r>
              <a:rPr lang="en-US" sz="700" dirty="0"/>
              <a:t> === undefined)     return null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//everything looking good, let's send the </a:t>
            </a:r>
            <a:r>
              <a:rPr lang="en-US" sz="700" dirty="0" err="1"/>
              <a:t>commandvar</a:t>
            </a:r>
            <a:r>
              <a:rPr lang="en-US" sz="700" dirty="0"/>
              <a:t> </a:t>
            </a:r>
            <a:r>
              <a:rPr lang="en-US" sz="700" dirty="0" err="1"/>
              <a:t>onMsg</a:t>
            </a:r>
            <a:r>
              <a:rPr lang="en-US" sz="700" dirty="0" smtClean="0"/>
              <a:t>;</a:t>
            </a:r>
          </a:p>
          <a:p>
            <a:r>
              <a:rPr lang="en-US" sz="700" dirty="0" err="1" smtClean="0"/>
              <a:t>var</a:t>
            </a:r>
            <a:r>
              <a:rPr lang="en-US" sz="700" dirty="0" smtClean="0"/>
              <a:t> </a:t>
            </a:r>
            <a:r>
              <a:rPr lang="en-US" sz="700" dirty="0"/>
              <a:t>data= [0,0,0];if (</a:t>
            </a:r>
            <a:r>
              <a:rPr lang="en-US" sz="700" dirty="0" err="1"/>
              <a:t>ignoreBushby</a:t>
            </a:r>
            <a:r>
              <a:rPr lang="en-US" sz="700" dirty="0"/>
              <a:t> === false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data[0] = 0xB0; </a:t>
            </a:r>
            <a:r>
              <a:rPr lang="en-US" sz="700" dirty="0" smtClean="0"/>
              <a:t>//OPC_SW_REQ</a:t>
            </a:r>
          </a:p>
          <a:p>
            <a:r>
              <a:rPr lang="en-US" sz="700" dirty="0" smtClean="0"/>
              <a:t>else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data[0] = 0xBD</a:t>
            </a:r>
            <a:r>
              <a:rPr lang="en-US" sz="700" dirty="0" smtClean="0"/>
              <a:t>;  </a:t>
            </a:r>
            <a:r>
              <a:rPr lang="en-US" sz="700" dirty="0"/>
              <a:t>//OPC_SW_ACC to overrule </a:t>
            </a:r>
            <a:r>
              <a:rPr lang="en-US" sz="700" dirty="0" err="1" smtClean="0"/>
              <a:t>Bushby</a:t>
            </a:r>
            <a:endParaRPr lang="en-US" sz="700" dirty="0" smtClean="0"/>
          </a:p>
          <a:p>
            <a:r>
              <a:rPr lang="en-US" sz="700" dirty="0" smtClean="0"/>
              <a:t>data[1</a:t>
            </a:r>
            <a:r>
              <a:rPr lang="en-US" sz="700" dirty="0"/>
              <a:t>] = </a:t>
            </a:r>
            <a:r>
              <a:rPr lang="en-US" sz="700" dirty="0" err="1"/>
              <a:t>swAddr</a:t>
            </a:r>
            <a:r>
              <a:rPr lang="en-US" sz="700" dirty="0"/>
              <a:t> &amp; 0x7F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data[2</a:t>
            </a:r>
            <a:r>
              <a:rPr lang="en-US" sz="700" dirty="0"/>
              <a:t>] = (</a:t>
            </a:r>
            <a:r>
              <a:rPr lang="en-US" sz="700" dirty="0" err="1"/>
              <a:t>swAddr</a:t>
            </a:r>
            <a:r>
              <a:rPr lang="en-US" sz="700" dirty="0"/>
              <a:t> &amp; 0x0780) &gt;&gt;&gt; 7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data[2</a:t>
            </a:r>
            <a:r>
              <a:rPr lang="en-US" sz="700" dirty="0"/>
              <a:t>] = data[2] | ((</a:t>
            </a:r>
            <a:r>
              <a:rPr lang="en-US" sz="700" dirty="0" err="1"/>
              <a:t>msg.payload</a:t>
            </a:r>
            <a:r>
              <a:rPr lang="en-US" sz="700" dirty="0"/>
              <a:t> &amp; 0x30</a:t>
            </a:r>
            <a:r>
              <a:rPr lang="en-US" sz="700" dirty="0" smtClean="0"/>
              <a:t>));</a:t>
            </a:r>
          </a:p>
          <a:p>
            <a:r>
              <a:rPr lang="en-US" sz="700" dirty="0" err="1" smtClean="0"/>
              <a:t>onMsg</a:t>
            </a:r>
            <a:r>
              <a:rPr lang="en-US" sz="700" dirty="0" smtClean="0"/>
              <a:t> </a:t>
            </a:r>
            <a:r>
              <a:rPr lang="en-US" sz="700" dirty="0"/>
              <a:t>= {payload : </a:t>
            </a:r>
            <a:r>
              <a:rPr lang="en-US" sz="700" dirty="0" err="1"/>
              <a:t>createJSON</a:t>
            </a:r>
            <a:r>
              <a:rPr lang="en-US" sz="700" dirty="0"/>
              <a:t>(data</a:t>
            </a:r>
            <a:r>
              <a:rPr lang="en-US" sz="700" dirty="0" smtClean="0"/>
              <a:t>)};</a:t>
            </a:r>
          </a:p>
          <a:p>
            <a:r>
              <a:rPr lang="en-US" sz="700" dirty="0" smtClean="0"/>
              <a:t>return </a:t>
            </a:r>
            <a:r>
              <a:rPr lang="en-US" sz="700" dirty="0" err="1"/>
              <a:t>onMsg</a:t>
            </a:r>
            <a:r>
              <a:rPr lang="en-US" sz="700" dirty="0"/>
              <a:t>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9" t="48926" r="59132" b="30518"/>
          <a:stretch/>
        </p:blipFill>
        <p:spPr bwMode="auto">
          <a:xfrm>
            <a:off x="5334000" y="1200150"/>
            <a:ext cx="2566076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09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t="21507" r="17063" b="63823"/>
          <a:stretch/>
        </p:blipFill>
        <p:spPr bwMode="auto">
          <a:xfrm>
            <a:off x="1066" y="1106232"/>
            <a:ext cx="8961057" cy="10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61950"/>
            <a:ext cx="35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Digitrax</a:t>
            </a:r>
            <a:r>
              <a:rPr lang="en-US" dirty="0" smtClean="0"/>
              <a:t> </a:t>
            </a:r>
            <a:r>
              <a:rPr lang="en-US" dirty="0" err="1" smtClean="0"/>
              <a:t>LocoNet</a:t>
            </a:r>
            <a:r>
              <a:rPr lang="en-US" dirty="0" smtClean="0"/>
              <a:t> PE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0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t="35874" r="17063" b="48480"/>
          <a:stretch/>
        </p:blipFill>
        <p:spPr bwMode="auto">
          <a:xfrm>
            <a:off x="91471" y="895350"/>
            <a:ext cx="8961057" cy="11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61950"/>
            <a:ext cx="35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Digitrax</a:t>
            </a:r>
            <a:r>
              <a:rPr lang="en-US" dirty="0" smtClean="0"/>
              <a:t> </a:t>
            </a:r>
            <a:r>
              <a:rPr lang="en-US" dirty="0" err="1" smtClean="0"/>
              <a:t>LocoNet</a:t>
            </a:r>
            <a:r>
              <a:rPr lang="en-US" dirty="0" smtClean="0"/>
              <a:t> PE Document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12579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54375" algn="l"/>
                <a:tab pos="6400800" algn="l"/>
              </a:tabLst>
            </a:pPr>
            <a:r>
              <a:rPr lang="en-US" dirty="0" smtClean="0"/>
              <a:t>Throttle / Mobile Device	DCS Command Station	Programming Track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5717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Start Task OPC_WR_SL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400" y="2855901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and send OPC_LACK message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6" idx="1"/>
          </p:cNvCxnSpPr>
          <p:nvPr/>
        </p:nvCxnSpPr>
        <p:spPr>
          <a:xfrm>
            <a:off x="2438400" y="2876550"/>
            <a:ext cx="1143000" cy="284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33337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confirmation and status information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1"/>
            <a:endCxn id="9" idx="3"/>
          </p:cNvCxnSpPr>
          <p:nvPr/>
        </p:nvCxnSpPr>
        <p:spPr>
          <a:xfrm flipH="1">
            <a:off x="2438400" y="3160701"/>
            <a:ext cx="1143000" cy="477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05600" y="32575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Read or Write Operation, return result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7909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result and send final reply OPC_SL_RD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4800" y="40957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and display results and status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6" idx="3"/>
            <a:endCxn id="12" idx="1"/>
          </p:cNvCxnSpPr>
          <p:nvPr/>
        </p:nvCxnSpPr>
        <p:spPr>
          <a:xfrm>
            <a:off x="5715000" y="3160701"/>
            <a:ext cx="990600" cy="40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>
            <a:off x="5715000" y="356235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4" idx="3"/>
          </p:cNvCxnSpPr>
          <p:nvPr/>
        </p:nvCxnSpPr>
        <p:spPr>
          <a:xfrm flipH="1">
            <a:off x="2438400" y="409575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9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25555" r="19583" b="24259"/>
          <a:stretch/>
        </p:blipFill>
        <p:spPr bwMode="auto">
          <a:xfrm>
            <a:off x="0" y="819150"/>
            <a:ext cx="908326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636" y="6881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Node-RED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58115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Node-RED User Interface on Mobile Device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97119" y="883481"/>
            <a:ext cx="1373430" cy="1134291"/>
            <a:chOff x="2505892" y="595448"/>
            <a:chExt cx="4504509" cy="372019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08" t="15963" r="24682" b="59208"/>
            <a:stretch/>
          </p:blipFill>
          <p:spPr bwMode="auto">
            <a:xfrm>
              <a:off x="2505892" y="595448"/>
              <a:ext cx="4504508" cy="372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514601" y="742950"/>
              <a:ext cx="4495800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97119" y="2076449"/>
            <a:ext cx="1373430" cy="1325377"/>
            <a:chOff x="2514600" y="595448"/>
            <a:chExt cx="4495801" cy="433850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9" t="15963" r="7674" b="55081"/>
            <a:stretch/>
          </p:blipFill>
          <p:spPr bwMode="auto">
            <a:xfrm>
              <a:off x="2514600" y="595448"/>
              <a:ext cx="4447903" cy="433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514601" y="742950"/>
              <a:ext cx="4495800" cy="419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75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411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dispMsgSM</a:t>
            </a:r>
            <a:r>
              <a:rPr lang="en-US" sz="600" dirty="0"/>
              <a:t> = null</a:t>
            </a:r>
            <a:r>
              <a:rPr lang="en-US" sz="600" dirty="0" smtClean="0"/>
              <a:t>;</a:t>
            </a:r>
          </a:p>
          <a:p>
            <a:r>
              <a:rPr lang="en-US" sz="600" dirty="0" err="1" smtClean="0"/>
              <a:t>var</a:t>
            </a:r>
            <a:r>
              <a:rPr lang="en-US" sz="600" dirty="0" smtClean="0"/>
              <a:t> </a:t>
            </a:r>
            <a:r>
              <a:rPr lang="en-US" sz="600" dirty="0" err="1"/>
              <a:t>valMsgSM</a:t>
            </a:r>
            <a:r>
              <a:rPr lang="en-US" sz="600" dirty="0"/>
              <a:t> = null</a:t>
            </a:r>
            <a:r>
              <a:rPr lang="en-US" sz="600" dirty="0" smtClean="0"/>
              <a:t>;</a:t>
            </a:r>
          </a:p>
          <a:p>
            <a:r>
              <a:rPr lang="en-US" sz="600" dirty="0" err="1" smtClean="0"/>
              <a:t>var</a:t>
            </a:r>
            <a:r>
              <a:rPr lang="en-US" sz="600" dirty="0" smtClean="0"/>
              <a:t> </a:t>
            </a:r>
            <a:r>
              <a:rPr lang="en-US" sz="600" dirty="0" err="1"/>
              <a:t>dispMsgOM</a:t>
            </a:r>
            <a:r>
              <a:rPr lang="en-US" sz="600" dirty="0"/>
              <a:t> = null</a:t>
            </a:r>
            <a:r>
              <a:rPr lang="en-US" sz="600" dirty="0" smtClean="0"/>
              <a:t>;</a:t>
            </a:r>
          </a:p>
          <a:p>
            <a:r>
              <a:rPr lang="en-US" sz="600" dirty="0" err="1" smtClean="0"/>
              <a:t>var</a:t>
            </a:r>
            <a:r>
              <a:rPr lang="en-US" sz="600" dirty="0" smtClean="0"/>
              <a:t> </a:t>
            </a:r>
            <a:r>
              <a:rPr lang="en-US" sz="600" dirty="0" err="1"/>
              <a:t>valMsgOM</a:t>
            </a:r>
            <a:r>
              <a:rPr lang="en-US" sz="600" dirty="0"/>
              <a:t> = null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if </a:t>
            </a:r>
            <a:r>
              <a:rPr lang="en-US" sz="600" dirty="0"/>
              <a:t>((</a:t>
            </a:r>
            <a:r>
              <a:rPr lang="en-US" sz="600" dirty="0" err="1"/>
              <a:t>msg.payload.Valid</a:t>
            </a:r>
            <a:r>
              <a:rPr lang="en-US" sz="600" dirty="0"/>
              <a:t> == 1) &amp;&amp; (</a:t>
            </a:r>
            <a:r>
              <a:rPr lang="en-US" sz="600" dirty="0" err="1"/>
              <a:t>msg.payload.From</a:t>
            </a:r>
            <a:r>
              <a:rPr lang="en-US" sz="600" dirty="0"/>
              <a:t> == "</a:t>
            </a:r>
            <a:r>
              <a:rPr lang="en-US" sz="600" dirty="0" err="1"/>
              <a:t>LocoNetGateway</a:t>
            </a:r>
            <a:r>
              <a:rPr lang="en-US" sz="600" dirty="0" smtClean="0"/>
              <a:t>"))</a:t>
            </a:r>
          </a:p>
          <a:p>
            <a:r>
              <a:rPr lang="en-US" sz="600" dirty="0" smtClean="0"/>
              <a:t>{</a:t>
            </a:r>
          </a:p>
          <a:p>
            <a:r>
              <a:rPr lang="en-US" sz="600" dirty="0" smtClean="0"/>
              <a:t>    </a:t>
            </a:r>
            <a:r>
              <a:rPr lang="en-US" sz="600" dirty="0" err="1"/>
              <a:t>var</a:t>
            </a:r>
            <a:r>
              <a:rPr lang="en-US" sz="600" dirty="0"/>
              <a:t> res = </a:t>
            </a:r>
            <a:r>
              <a:rPr lang="en-US" sz="600" dirty="0" err="1"/>
              <a:t>msg.payload.Data.length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myNumber</a:t>
            </a:r>
            <a:r>
              <a:rPr lang="en-US" sz="600" dirty="0"/>
              <a:t> = 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[0</a:t>
            </a:r>
            <a:r>
              <a:rPr lang="en-US" sz="600" dirty="0" smtClean="0"/>
              <a:t>]);</a:t>
            </a:r>
          </a:p>
          <a:p>
            <a:r>
              <a:rPr lang="en-US" sz="600" dirty="0" smtClean="0"/>
              <a:t>    </a:t>
            </a:r>
            <a:r>
              <a:rPr lang="en-US" sz="600" dirty="0"/>
              <a:t>switch(</a:t>
            </a:r>
            <a:r>
              <a:rPr lang="en-US" sz="600" dirty="0" err="1"/>
              <a:t>myNumber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{</a:t>
            </a:r>
          </a:p>
          <a:p>
            <a:r>
              <a:rPr lang="en-US" sz="600" dirty="0" smtClean="0"/>
              <a:t>        </a:t>
            </a:r>
            <a:r>
              <a:rPr lang="en-US" sz="600" dirty="0"/>
              <a:t>case 0xB4 : //</a:t>
            </a:r>
            <a:r>
              <a:rPr lang="en-US" sz="600" dirty="0" smtClean="0"/>
              <a:t>LACK</a:t>
            </a:r>
          </a:p>
          <a:p>
            <a:r>
              <a:rPr lang="en-US" sz="600" dirty="0" smtClean="0"/>
              <a:t>            </a:t>
            </a:r>
            <a:r>
              <a:rPr lang="en-US" sz="600" dirty="0"/>
              <a:t>{                if (</a:t>
            </a:r>
            <a:r>
              <a:rPr lang="en-US" sz="600" dirty="0" err="1"/>
              <a:t>context.get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") &gt;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{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newMsg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lackResult</a:t>
            </a:r>
            <a:r>
              <a:rPr lang="en-US" sz="600" dirty="0"/>
              <a:t> = 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[2</a:t>
            </a:r>
            <a:r>
              <a:rPr lang="en-US" sz="600" dirty="0" smtClean="0"/>
              <a:t>]);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/>
              <a:t>switch (</a:t>
            </a:r>
            <a:r>
              <a:rPr lang="en-US" sz="600" dirty="0" err="1"/>
              <a:t>lackResult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{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case 0x00: </a:t>
            </a:r>
            <a:r>
              <a:rPr lang="en-US" sz="600" dirty="0" err="1"/>
              <a:t>newMsg</a:t>
            </a:r>
            <a:r>
              <a:rPr lang="en-US" sz="600" dirty="0"/>
              <a:t> = {payload : "Programmer busy"}; break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case 0x01: </a:t>
            </a:r>
            <a:r>
              <a:rPr lang="en-US" sz="600" dirty="0" err="1"/>
              <a:t>newMsg</a:t>
            </a:r>
            <a:r>
              <a:rPr lang="en-US" sz="600" dirty="0"/>
              <a:t> = {payload : "Working. Please wait..."}; break; </a:t>
            </a:r>
            <a:endParaRPr lang="en-US" sz="600" dirty="0" smtClean="0"/>
          </a:p>
          <a:p>
            <a:r>
              <a:rPr lang="en-US" sz="600" dirty="0" smtClean="0"/>
              <a:t>                       </a:t>
            </a:r>
            <a:r>
              <a:rPr lang="en-US" sz="600" dirty="0"/>
              <a:t>case 0x40: </a:t>
            </a:r>
            <a:r>
              <a:rPr lang="en-US" sz="600" dirty="0" err="1"/>
              <a:t>newMsg</a:t>
            </a:r>
            <a:r>
              <a:rPr lang="en-US" sz="600" dirty="0"/>
              <a:t> = {payload : "Task completed, no E7 Reply"}; break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case 0x7F: </a:t>
            </a:r>
            <a:r>
              <a:rPr lang="en-US" sz="600" dirty="0" err="1"/>
              <a:t>newMsg</a:t>
            </a:r>
            <a:r>
              <a:rPr lang="en-US" sz="600" dirty="0"/>
              <a:t> = {payload : "not implemented"}; break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default  : </a:t>
            </a:r>
            <a:r>
              <a:rPr lang="en-US" sz="600" dirty="0" err="1"/>
              <a:t>newMsg</a:t>
            </a:r>
            <a:r>
              <a:rPr lang="en-US" sz="600" dirty="0"/>
              <a:t> = {payload : "unknown Status"}; break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}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/>
              <a:t>if (</a:t>
            </a:r>
            <a:r>
              <a:rPr lang="en-US" sz="600" dirty="0" err="1"/>
              <a:t>context.get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") == 1) </a:t>
            </a:r>
            <a:endParaRPr lang="en-US" sz="600" dirty="0" smtClean="0"/>
          </a:p>
          <a:p>
            <a:r>
              <a:rPr lang="en-US" sz="600" dirty="0" smtClean="0"/>
              <a:t>                       </a:t>
            </a:r>
            <a:r>
              <a:rPr lang="en-US" sz="600" dirty="0" err="1"/>
              <a:t>dispMsgSM</a:t>
            </a:r>
            <a:r>
              <a:rPr lang="en-US" sz="600" dirty="0"/>
              <a:t> = </a:t>
            </a:r>
            <a:r>
              <a:rPr lang="en-US" sz="600" dirty="0" err="1"/>
              <a:t>newMsg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else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 err="1"/>
              <a:t>dispMsgOM</a:t>
            </a:r>
            <a:r>
              <a:rPr lang="en-US" sz="600" dirty="0"/>
              <a:t> = </a:t>
            </a:r>
            <a:r>
              <a:rPr lang="en-US" sz="600" dirty="0" err="1"/>
              <a:t>newMsg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context.set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", 0</a:t>
            </a:r>
            <a:r>
              <a:rPr lang="en-US" sz="600" dirty="0" smtClean="0"/>
              <a:t>);</a:t>
            </a:r>
          </a:p>
          <a:p>
            <a:r>
              <a:rPr lang="en-US" sz="600" dirty="0" smtClean="0"/>
              <a:t>                }</a:t>
            </a:r>
          </a:p>
          <a:p>
            <a:r>
              <a:rPr lang="en-US" sz="600" dirty="0" smtClean="0"/>
              <a:t>                </a:t>
            </a:r>
            <a:r>
              <a:rPr lang="en-US" sz="600" dirty="0"/>
              <a:t>break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}</a:t>
            </a:r>
          </a:p>
          <a:p>
            <a:r>
              <a:rPr lang="en-US" sz="600" dirty="0" smtClean="0"/>
              <a:t>        </a:t>
            </a:r>
            <a:r>
              <a:rPr lang="en-US" sz="600" dirty="0"/>
              <a:t>case 0xE7 : //SL_RD_DATA </a:t>
            </a:r>
            <a:endParaRPr lang="en-US" sz="600" dirty="0" smtClean="0"/>
          </a:p>
          <a:p>
            <a:r>
              <a:rPr lang="en-US" sz="600" dirty="0" smtClean="0"/>
              <a:t>           {</a:t>
            </a:r>
          </a:p>
          <a:p>
            <a:r>
              <a:rPr lang="en-US" sz="600" dirty="0" smtClean="0"/>
              <a:t>                </a:t>
            </a:r>
            <a:r>
              <a:rPr lang="en-US" sz="600" dirty="0"/>
              <a:t>if (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[1]) == 0x0E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{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valMsg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dispMsg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slotNr</a:t>
            </a:r>
            <a:r>
              <a:rPr lang="en-US" sz="600" dirty="0"/>
              <a:t> = 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[2</a:t>
            </a:r>
            <a:r>
              <a:rPr lang="en-US" sz="600" dirty="0" smtClean="0"/>
              <a:t>]);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/>
              <a:t>if (</a:t>
            </a:r>
            <a:r>
              <a:rPr lang="en-US" sz="600" dirty="0" err="1"/>
              <a:t>slotNr</a:t>
            </a:r>
            <a:r>
              <a:rPr lang="en-US" sz="600" dirty="0"/>
              <a:t> == 0x7C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{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slrdPSTAT</a:t>
            </a:r>
            <a:r>
              <a:rPr lang="en-US" sz="600" dirty="0"/>
              <a:t> = 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[4</a:t>
            </a:r>
            <a:r>
              <a:rPr lang="en-US" sz="600" dirty="0" smtClean="0"/>
              <a:t>]);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retString</a:t>
            </a:r>
            <a:r>
              <a:rPr lang="en-US" sz="600" dirty="0"/>
              <a:t> = </a:t>
            </a:r>
            <a:r>
              <a:rPr lang="en-US" sz="600" dirty="0" smtClean="0"/>
              <a:t>"";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if (</a:t>
            </a:r>
            <a:r>
              <a:rPr lang="en-US" sz="600" dirty="0" err="1"/>
              <a:t>slrdPSTAT</a:t>
            </a:r>
            <a:r>
              <a:rPr lang="en-US" sz="600" dirty="0"/>
              <a:t> ===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{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retString</a:t>
            </a:r>
            <a:r>
              <a:rPr lang="en-US" sz="600" dirty="0"/>
              <a:t> = "Task </a:t>
            </a:r>
            <a:r>
              <a:rPr lang="en-US" sz="600" dirty="0" err="1" smtClean="0"/>
              <a:t>Successfull</a:t>
            </a:r>
            <a:r>
              <a:rPr lang="en-US" sz="600" dirty="0" smtClean="0"/>
              <a:t>“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CVValue</a:t>
            </a:r>
            <a:r>
              <a:rPr lang="en-US" sz="600" dirty="0"/>
              <a:t> = (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[10]) &amp; 0x7F) + ((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[8]) &amp; 0x02) &lt;&lt; 6</a:t>
            </a:r>
            <a:r>
              <a:rPr lang="en-US" sz="600" dirty="0" smtClean="0"/>
              <a:t>);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valMsg</a:t>
            </a:r>
            <a:r>
              <a:rPr lang="en-US" sz="600" dirty="0"/>
              <a:t> = {payload : </a:t>
            </a:r>
            <a:r>
              <a:rPr lang="en-US" sz="600" dirty="0" err="1"/>
              <a:t>CVValue.toString</a:t>
            </a:r>
            <a:r>
              <a:rPr lang="en-US" sz="600" dirty="0" smtClean="0"/>
              <a:t>()};</a:t>
            </a:r>
          </a:p>
          <a:p>
            <a:r>
              <a:rPr lang="en-US" sz="600" dirty="0" smtClean="0"/>
              <a:t>                        }</a:t>
            </a:r>
          </a:p>
          <a:p>
            <a:r>
              <a:rPr lang="en-US" sz="600" dirty="0"/>
              <a:t> else</a:t>
            </a:r>
          </a:p>
          <a:p>
            <a:r>
              <a:rPr lang="en-US" sz="600" dirty="0"/>
              <a:t>                        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5784"/>
            <a:ext cx="45567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 </a:t>
            </a:r>
            <a:r>
              <a:rPr lang="en-US" sz="600" dirty="0" smtClean="0"/>
              <a:t>                           if </a:t>
            </a:r>
            <a:r>
              <a:rPr lang="en-US" sz="600" dirty="0"/>
              <a:t>((</a:t>
            </a:r>
            <a:r>
              <a:rPr lang="en-US" sz="600" dirty="0" err="1"/>
              <a:t>slrdPSTAT</a:t>
            </a:r>
            <a:r>
              <a:rPr lang="en-US" sz="600" dirty="0"/>
              <a:t> &amp; 0x01) &gt;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            </a:t>
            </a:r>
            <a:r>
              <a:rPr lang="en-US" sz="600" dirty="0" err="1"/>
              <a:t>retString</a:t>
            </a:r>
            <a:r>
              <a:rPr lang="en-US" sz="600" dirty="0"/>
              <a:t> += "</a:t>
            </a:r>
            <a:r>
              <a:rPr lang="en-US" sz="600" dirty="0" err="1"/>
              <a:t>Prog</a:t>
            </a:r>
            <a:r>
              <a:rPr lang="en-US" sz="600" dirty="0"/>
              <a:t> Track Empty </a:t>
            </a:r>
            <a:r>
              <a:rPr lang="en-US" sz="600" dirty="0" smtClean="0"/>
              <a:t>";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/>
              <a:t>if ((</a:t>
            </a:r>
            <a:r>
              <a:rPr lang="en-US" sz="600" dirty="0" err="1"/>
              <a:t>slrdPSTAT</a:t>
            </a:r>
            <a:r>
              <a:rPr lang="en-US" sz="600" dirty="0"/>
              <a:t> &amp; 0x02) &gt;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            </a:t>
            </a:r>
            <a:r>
              <a:rPr lang="en-US" sz="600" dirty="0" err="1"/>
              <a:t>retString</a:t>
            </a:r>
            <a:r>
              <a:rPr lang="en-US" sz="600" dirty="0"/>
              <a:t> += "No ACK from Decoder </a:t>
            </a:r>
            <a:r>
              <a:rPr lang="en-US" sz="600" dirty="0" smtClean="0"/>
              <a:t>";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/>
              <a:t>if ((</a:t>
            </a:r>
            <a:r>
              <a:rPr lang="en-US" sz="600" dirty="0" err="1"/>
              <a:t>slrdPSTAT</a:t>
            </a:r>
            <a:r>
              <a:rPr lang="en-US" sz="600" dirty="0"/>
              <a:t> &amp; 0x04) &gt;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            </a:t>
            </a:r>
            <a:r>
              <a:rPr lang="en-US" sz="600" dirty="0" err="1"/>
              <a:t>retString</a:t>
            </a:r>
            <a:r>
              <a:rPr lang="en-US" sz="600" dirty="0"/>
              <a:t> += "No Read Compare ACK </a:t>
            </a:r>
            <a:r>
              <a:rPr lang="en-US" sz="600" dirty="0" smtClean="0"/>
              <a:t>";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/>
              <a:t>if ((</a:t>
            </a:r>
            <a:r>
              <a:rPr lang="en-US" sz="600" dirty="0" err="1"/>
              <a:t>slrdPSTAT</a:t>
            </a:r>
            <a:r>
              <a:rPr lang="en-US" sz="600" dirty="0"/>
              <a:t> &amp; 0x08) &gt;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            </a:t>
            </a:r>
            <a:r>
              <a:rPr lang="en-US" sz="600" dirty="0" err="1"/>
              <a:t>retString</a:t>
            </a:r>
            <a:r>
              <a:rPr lang="en-US" sz="600" dirty="0"/>
              <a:t> += "Task Aborted by User</a:t>
            </a:r>
            <a:r>
              <a:rPr lang="en-US" sz="600" dirty="0" smtClean="0"/>
              <a:t>";</a:t>
            </a:r>
          </a:p>
          <a:p>
            <a:r>
              <a:rPr lang="en-US" sz="600" dirty="0" smtClean="0"/>
              <a:t>                        }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 err="1"/>
              <a:t>dispMsg</a:t>
            </a:r>
            <a:r>
              <a:rPr lang="en-US" sz="600" dirty="0"/>
              <a:t> = {payload : </a:t>
            </a:r>
            <a:r>
              <a:rPr lang="en-US" sz="600" dirty="0" err="1"/>
              <a:t>retString</a:t>
            </a:r>
            <a:r>
              <a:rPr lang="en-US" sz="600" dirty="0" smtClean="0"/>
              <a:t>};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if ((</a:t>
            </a:r>
            <a:r>
              <a:rPr lang="en-US" sz="600" dirty="0" err="1"/>
              <a:t>msg.payload.Data</a:t>
            </a:r>
            <a:r>
              <a:rPr lang="en-US" sz="600" dirty="0"/>
              <a:t>[3] &amp; 0x04) ===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{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dispMsgSM</a:t>
            </a:r>
            <a:r>
              <a:rPr lang="en-US" sz="600" dirty="0"/>
              <a:t> = </a:t>
            </a:r>
            <a:r>
              <a:rPr lang="en-US" sz="600" dirty="0" err="1"/>
              <a:t>dispMsg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valMsgSM</a:t>
            </a:r>
            <a:r>
              <a:rPr lang="en-US" sz="600" dirty="0"/>
              <a:t> = </a:t>
            </a:r>
            <a:r>
              <a:rPr lang="en-US" sz="600" dirty="0" err="1"/>
              <a:t>valMsg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}</a:t>
            </a:r>
          </a:p>
          <a:p>
            <a:r>
              <a:rPr lang="en-US" sz="600" dirty="0" smtClean="0"/>
              <a:t>                        else</a:t>
            </a:r>
          </a:p>
          <a:p>
            <a:r>
              <a:rPr lang="en-US" sz="600" dirty="0" smtClean="0"/>
              <a:t>                        {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dispMsgOM</a:t>
            </a:r>
            <a:r>
              <a:rPr lang="en-US" sz="600" dirty="0"/>
              <a:t> = </a:t>
            </a:r>
            <a:r>
              <a:rPr lang="en-US" sz="600" dirty="0" err="1"/>
              <a:t>dispMsg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valMsgOM</a:t>
            </a:r>
            <a:r>
              <a:rPr lang="en-US" sz="600" dirty="0"/>
              <a:t> = </a:t>
            </a:r>
            <a:r>
              <a:rPr lang="en-US" sz="600" dirty="0" err="1"/>
              <a:t>valMsg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            }</a:t>
            </a:r>
          </a:p>
          <a:p>
            <a:r>
              <a:rPr lang="en-US" sz="600" dirty="0" smtClean="0"/>
              <a:t>                    }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context.set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", 0</a:t>
            </a:r>
            <a:r>
              <a:rPr lang="en-US" sz="600" dirty="0" smtClean="0"/>
              <a:t>);</a:t>
            </a:r>
          </a:p>
          <a:p>
            <a:r>
              <a:rPr lang="en-US" sz="600" dirty="0" smtClean="0"/>
              <a:t>                }</a:t>
            </a:r>
          </a:p>
          <a:p>
            <a:r>
              <a:rPr lang="en-US" sz="600" dirty="0" smtClean="0"/>
              <a:t>                </a:t>
            </a:r>
            <a:r>
              <a:rPr lang="en-US" sz="600" dirty="0"/>
              <a:t>break; </a:t>
            </a:r>
            <a:endParaRPr lang="en-US" sz="600" dirty="0" smtClean="0"/>
          </a:p>
          <a:p>
            <a:r>
              <a:rPr lang="en-US" sz="600" dirty="0" smtClean="0"/>
              <a:t>           }</a:t>
            </a:r>
          </a:p>
          <a:p>
            <a:r>
              <a:rPr lang="en-US" sz="600" dirty="0" smtClean="0"/>
              <a:t>        </a:t>
            </a:r>
            <a:r>
              <a:rPr lang="en-US" sz="600" dirty="0"/>
              <a:t>case 0xEF : //</a:t>
            </a:r>
            <a:r>
              <a:rPr lang="en-US" sz="600" dirty="0" smtClean="0"/>
              <a:t>SL_WR_DATA</a:t>
            </a:r>
          </a:p>
          <a:p>
            <a:r>
              <a:rPr lang="en-US" sz="600" dirty="0" smtClean="0"/>
              <a:t>            {</a:t>
            </a:r>
          </a:p>
          <a:p>
            <a:r>
              <a:rPr lang="en-US" sz="600" dirty="0" smtClean="0"/>
              <a:t>                </a:t>
            </a:r>
            <a:r>
              <a:rPr lang="en-US" sz="600" dirty="0"/>
              <a:t>if (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[1]) == 0x0E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{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 err="1"/>
              <a:t>var</a:t>
            </a:r>
            <a:r>
              <a:rPr lang="en-US" sz="600" dirty="0"/>
              <a:t> </a:t>
            </a:r>
            <a:r>
              <a:rPr lang="en-US" sz="600" dirty="0" err="1"/>
              <a:t>slotNr</a:t>
            </a:r>
            <a:r>
              <a:rPr lang="en-US" sz="600" dirty="0"/>
              <a:t> = </a:t>
            </a:r>
            <a:r>
              <a:rPr lang="en-US" sz="600" dirty="0" err="1"/>
              <a:t>parseInt</a:t>
            </a:r>
            <a:r>
              <a:rPr lang="en-US" sz="600" dirty="0"/>
              <a:t>(</a:t>
            </a:r>
            <a:r>
              <a:rPr lang="en-US" sz="600" dirty="0" err="1"/>
              <a:t>msg.payload.Data</a:t>
            </a:r>
            <a:r>
              <a:rPr lang="en-US" sz="600" dirty="0"/>
              <a:t>[2</a:t>
            </a:r>
            <a:r>
              <a:rPr lang="en-US" sz="600" dirty="0" smtClean="0"/>
              <a:t>]);</a:t>
            </a:r>
          </a:p>
          <a:p>
            <a:r>
              <a:rPr lang="en-US" sz="600" dirty="0" smtClean="0"/>
              <a:t>                    </a:t>
            </a:r>
            <a:r>
              <a:rPr lang="en-US" sz="600" dirty="0"/>
              <a:t>if (</a:t>
            </a:r>
            <a:r>
              <a:rPr lang="en-US" sz="600" dirty="0" err="1"/>
              <a:t>slotNr</a:t>
            </a:r>
            <a:r>
              <a:rPr lang="en-US" sz="600" dirty="0"/>
              <a:t> == 0x7C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{</a:t>
            </a:r>
          </a:p>
          <a:p>
            <a:r>
              <a:rPr lang="en-US" sz="600" dirty="0" smtClean="0"/>
              <a:t>                        </a:t>
            </a:r>
            <a:r>
              <a:rPr lang="en-US" sz="600" dirty="0"/>
              <a:t>if ((</a:t>
            </a:r>
            <a:r>
              <a:rPr lang="en-US" sz="600" dirty="0" err="1"/>
              <a:t>msg.payload.Data</a:t>
            </a:r>
            <a:r>
              <a:rPr lang="en-US" sz="600" dirty="0"/>
              <a:t>[3] &amp; 0x04) === 0</a:t>
            </a:r>
            <a:r>
              <a:rPr lang="en-US" sz="600" dirty="0" smtClean="0"/>
              <a:t>)</a:t>
            </a:r>
          </a:p>
          <a:p>
            <a:r>
              <a:rPr lang="en-US" sz="600" dirty="0" smtClean="0"/>
              <a:t>                        {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context.set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", 1</a:t>
            </a:r>
            <a:r>
              <a:rPr lang="en-US" sz="600" dirty="0" smtClean="0"/>
              <a:t>);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dispMsgSM</a:t>
            </a:r>
            <a:r>
              <a:rPr lang="en-US" sz="600" dirty="0"/>
              <a:t> = {payload : "Start Task " + </a:t>
            </a:r>
            <a:r>
              <a:rPr lang="en-US" sz="600" dirty="0" err="1"/>
              <a:t>msg.payload.Data</a:t>
            </a:r>
            <a:r>
              <a:rPr lang="en-US" sz="600" dirty="0"/>
              <a:t>[3</a:t>
            </a:r>
            <a:r>
              <a:rPr lang="en-US" sz="600" dirty="0" smtClean="0"/>
              <a:t>]};</a:t>
            </a:r>
          </a:p>
          <a:p>
            <a:r>
              <a:rPr lang="en-US" sz="600" dirty="0" smtClean="0"/>
              <a:t>                        }</a:t>
            </a:r>
          </a:p>
          <a:p>
            <a:r>
              <a:rPr lang="en-US" sz="600" dirty="0" smtClean="0"/>
              <a:t>                        else</a:t>
            </a:r>
          </a:p>
          <a:p>
            <a:r>
              <a:rPr lang="en-US" sz="600" dirty="0" smtClean="0"/>
              <a:t>                        {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context.set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", 2</a:t>
            </a:r>
            <a:r>
              <a:rPr lang="en-US" sz="600" dirty="0" smtClean="0"/>
              <a:t>);</a:t>
            </a:r>
          </a:p>
          <a:p>
            <a:r>
              <a:rPr lang="en-US" sz="600" dirty="0" smtClean="0"/>
              <a:t>                            </a:t>
            </a:r>
            <a:r>
              <a:rPr lang="en-US" sz="600" dirty="0" err="1"/>
              <a:t>dispMsgOM</a:t>
            </a:r>
            <a:r>
              <a:rPr lang="en-US" sz="600" dirty="0"/>
              <a:t> = {payload : "Start Task " + </a:t>
            </a:r>
            <a:r>
              <a:rPr lang="en-US" sz="600" dirty="0" err="1"/>
              <a:t>msg.payload.Data</a:t>
            </a:r>
            <a:r>
              <a:rPr lang="en-US" sz="600" dirty="0"/>
              <a:t>[3</a:t>
            </a:r>
            <a:r>
              <a:rPr lang="en-US" sz="600" dirty="0" smtClean="0"/>
              <a:t>]};</a:t>
            </a:r>
          </a:p>
          <a:p>
            <a:r>
              <a:rPr lang="en-US" sz="600" dirty="0" smtClean="0"/>
              <a:t>                        }</a:t>
            </a:r>
          </a:p>
          <a:p>
            <a:r>
              <a:rPr lang="en-US" sz="600" dirty="0" smtClean="0"/>
              <a:t>                    }</a:t>
            </a:r>
          </a:p>
          <a:p>
            <a:r>
              <a:rPr lang="en-US" sz="600" dirty="0" smtClean="0"/>
              <a:t>                }</a:t>
            </a:r>
          </a:p>
          <a:p>
            <a:r>
              <a:rPr lang="en-US" sz="600" dirty="0" smtClean="0"/>
              <a:t>                </a:t>
            </a:r>
            <a:r>
              <a:rPr lang="en-US" sz="600" dirty="0"/>
              <a:t>break; </a:t>
            </a:r>
            <a:endParaRPr lang="en-US" sz="600" dirty="0" smtClean="0"/>
          </a:p>
          <a:p>
            <a:r>
              <a:rPr lang="en-US" sz="600" dirty="0" smtClean="0"/>
              <a:t>           }</a:t>
            </a:r>
          </a:p>
          <a:p>
            <a:r>
              <a:rPr lang="en-US" sz="600" dirty="0" smtClean="0"/>
              <a:t>        default:</a:t>
            </a:r>
          </a:p>
          <a:p>
            <a:r>
              <a:rPr lang="en-US" sz="600" dirty="0" smtClean="0"/>
              <a:t>           {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/>
              <a:t>context.set</a:t>
            </a:r>
            <a:r>
              <a:rPr lang="en-US" sz="600" dirty="0"/>
              <a:t>("</a:t>
            </a:r>
            <a:r>
              <a:rPr lang="en-US" sz="600" dirty="0" err="1"/>
              <a:t>AwaitLACK</a:t>
            </a:r>
            <a:r>
              <a:rPr lang="en-US" sz="600" dirty="0"/>
              <a:t>", 0); </a:t>
            </a:r>
            <a:endParaRPr lang="en-US" sz="600" dirty="0" smtClean="0"/>
          </a:p>
          <a:p>
            <a:r>
              <a:rPr lang="en-US" sz="600" dirty="0" smtClean="0"/>
              <a:t>               </a:t>
            </a:r>
            <a:r>
              <a:rPr lang="en-US" sz="600" dirty="0"/>
              <a:t>break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            }</a:t>
            </a:r>
          </a:p>
          <a:p>
            <a:r>
              <a:rPr lang="en-US" sz="600" dirty="0" smtClean="0"/>
              <a:t>    }}</a:t>
            </a:r>
          </a:p>
          <a:p>
            <a:r>
              <a:rPr lang="en-US" sz="600" dirty="0" smtClean="0"/>
              <a:t>return </a:t>
            </a:r>
            <a:r>
              <a:rPr lang="en-US" sz="600" dirty="0"/>
              <a:t>[</a:t>
            </a:r>
            <a:r>
              <a:rPr lang="en-US" sz="600" dirty="0" err="1"/>
              <a:t>dispMsgSM</a:t>
            </a:r>
            <a:r>
              <a:rPr lang="en-US" sz="600" dirty="0"/>
              <a:t>, </a:t>
            </a:r>
            <a:r>
              <a:rPr lang="en-US" sz="600" dirty="0" err="1"/>
              <a:t>dispMsgOM</a:t>
            </a:r>
            <a:r>
              <a:rPr lang="en-US" sz="600" dirty="0"/>
              <a:t>, </a:t>
            </a:r>
            <a:r>
              <a:rPr lang="en-US" sz="600" dirty="0" err="1"/>
              <a:t>valMsgSM</a:t>
            </a:r>
            <a:r>
              <a:rPr lang="en-US" sz="600" dirty="0"/>
              <a:t>, </a:t>
            </a:r>
            <a:r>
              <a:rPr lang="en-US" sz="600" dirty="0" err="1"/>
              <a:t>valMsgOM</a:t>
            </a:r>
            <a:r>
              <a:rPr lang="en-US" sz="600" dirty="0"/>
              <a:t>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0028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Filters for SM or ML programmer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096000" y="1326021"/>
            <a:ext cx="990600" cy="162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524000" y="1326021"/>
            <a:ext cx="5562600" cy="864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324600" y="1047750"/>
            <a:ext cx="723900" cy="27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5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2655" y="590550"/>
            <a:ext cx="3678145" cy="2286000"/>
            <a:chOff x="2722655" y="590550"/>
            <a:chExt cx="3678145" cy="2286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933" r="32859" b="65216"/>
            <a:stretch/>
          </p:blipFill>
          <p:spPr bwMode="auto">
            <a:xfrm>
              <a:off x="2798854" y="598116"/>
              <a:ext cx="3601946" cy="222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22655" y="590550"/>
              <a:ext cx="3678145" cy="228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1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bn1302files.storage.live.com/y4prvfKhK6oLqkq-VSUhHBm0dzOgBs0bKPvcbM1j7TSXrYCUyVABxMFvPVkjPB62myn-UoPhuEIoGEEl_XPsJmVyZOkZ15x3Sjk7OKxbuzFl6U2Aa5Uqba88rrK2fwzSfF0FjpL212Kq8HmhqsAztfZYkOwRPzJLHl7oY_D5d1NdlLpkWQWVLJ4WW5AQhHRT1M0/TitleImage.jpg?psid=1&amp;width=1248&amp;height=93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27100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4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85750"/>
            <a:ext cx="385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DCS Command Station Slot #127 (0x7F)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786" y="971550"/>
            <a:ext cx="834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&lt;Slot#&gt;&lt;</a:t>
            </a:r>
            <a:r>
              <a:rPr lang="en-US" sz="1400" dirty="0" err="1" smtClean="0"/>
              <a:t>OpSw</a:t>
            </a:r>
            <a:r>
              <a:rPr lang="en-US" sz="1400" dirty="0" smtClean="0"/>
              <a:t> 1-7&gt;</a:t>
            </a:r>
            <a:r>
              <a:rPr lang="en-US" sz="1400" dirty="0"/>
              <a:t>&lt;</a:t>
            </a:r>
            <a:r>
              <a:rPr lang="en-US" sz="1400" dirty="0" err="1"/>
              <a:t>OpSw</a:t>
            </a:r>
            <a:r>
              <a:rPr lang="en-US" sz="1400" dirty="0"/>
              <a:t> </a:t>
            </a:r>
            <a:r>
              <a:rPr lang="en-US" sz="1400" dirty="0" smtClean="0"/>
              <a:t>9-15&gt;&lt;</a:t>
            </a:r>
            <a:r>
              <a:rPr lang="en-US" sz="1400" dirty="0" err="1"/>
              <a:t>OpSw</a:t>
            </a:r>
            <a:r>
              <a:rPr lang="en-US" sz="1400" dirty="0"/>
              <a:t> </a:t>
            </a:r>
            <a:r>
              <a:rPr lang="en-US" sz="1400" dirty="0" smtClean="0"/>
              <a:t>17-23&gt;&lt;</a:t>
            </a:r>
            <a:r>
              <a:rPr lang="en-US" sz="1400" dirty="0" err="1"/>
              <a:t>OpSw</a:t>
            </a:r>
            <a:r>
              <a:rPr lang="en-US" sz="1400" dirty="0"/>
              <a:t> </a:t>
            </a:r>
            <a:r>
              <a:rPr lang="en-US" sz="1400" dirty="0" smtClean="0"/>
              <a:t>25-31&gt;&lt;TRK&gt;</a:t>
            </a:r>
            <a:r>
              <a:rPr lang="en-US" sz="1400" dirty="0"/>
              <a:t>&lt;</a:t>
            </a:r>
            <a:r>
              <a:rPr lang="en-US" sz="1400" dirty="0" err="1"/>
              <a:t>OpSw</a:t>
            </a:r>
            <a:r>
              <a:rPr lang="en-US" sz="1400" dirty="0"/>
              <a:t> </a:t>
            </a:r>
            <a:r>
              <a:rPr lang="en-US" sz="1400" dirty="0" smtClean="0"/>
              <a:t>33-39&gt;&lt;</a:t>
            </a:r>
            <a:r>
              <a:rPr lang="en-US" sz="1400" dirty="0" err="1"/>
              <a:t>OpSw</a:t>
            </a:r>
            <a:r>
              <a:rPr lang="en-US" sz="1400" dirty="0"/>
              <a:t> </a:t>
            </a:r>
            <a:r>
              <a:rPr lang="en-US" sz="1400" dirty="0" smtClean="0"/>
              <a:t>41-47&gt;</a:t>
            </a:r>
            <a:r>
              <a:rPr lang="en-US" sz="1400" dirty="0"/>
              <a:t>&lt;</a:t>
            </a:r>
            <a:r>
              <a:rPr lang="en-US" sz="1400" dirty="0" err="1"/>
              <a:t>OpSw</a:t>
            </a:r>
            <a:r>
              <a:rPr lang="en-US" sz="1400" dirty="0"/>
              <a:t> </a:t>
            </a:r>
            <a:r>
              <a:rPr lang="en-US" sz="1400" dirty="0" smtClean="0"/>
              <a:t>48-54&gt;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00200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0429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0658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0887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61116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01345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1574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2419350"/>
            <a:ext cx="63230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29061" y="2724150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Bit 0</a:t>
            </a:r>
          </a:p>
          <a:p>
            <a:r>
              <a:rPr lang="en-US" sz="1200" dirty="0" smtClean="0"/>
              <a:t>LSB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82154" y="2800350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Bit 7</a:t>
            </a:r>
          </a:p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4430485" y="-715736"/>
            <a:ext cx="153336" cy="58139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3396811" y="1279327"/>
            <a:ext cx="1110343" cy="835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012" y="1745217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OpSw</a:t>
            </a:r>
            <a:r>
              <a:rPr lang="en-US" dirty="0" smtClean="0"/>
              <a:t> assignment by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30185" r="12187" b="26482"/>
          <a:stretch/>
        </p:blipFill>
        <p:spPr bwMode="auto">
          <a:xfrm>
            <a:off x="101574" y="590550"/>
            <a:ext cx="887990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61950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Node-RED 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356235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Node-RED User Interface on Mobile Device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2995898"/>
            <a:ext cx="1800973" cy="2052088"/>
            <a:chOff x="2722655" y="590550"/>
            <a:chExt cx="3678145" cy="4191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7" t="15748" r="49742" b="49504"/>
            <a:stretch/>
          </p:blipFill>
          <p:spPr bwMode="auto">
            <a:xfrm>
              <a:off x="2798854" y="598116"/>
              <a:ext cx="3601946" cy="4107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722655" y="590550"/>
              <a:ext cx="3678145" cy="419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06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14350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OpSw</a:t>
            </a:r>
            <a:r>
              <a:rPr lang="en-US" dirty="0" smtClean="0"/>
              <a:t> 27 (</a:t>
            </a:r>
            <a:r>
              <a:rPr lang="en-US" dirty="0" err="1" smtClean="0"/>
              <a:t>Bushby</a:t>
            </a:r>
            <a:r>
              <a:rPr lang="en-US" dirty="0" smtClean="0"/>
              <a:t> – Bit) Effects 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53091"/>
              </p:ext>
            </p:extLst>
          </p:nvPr>
        </p:nvGraphicFramePr>
        <p:xfrm>
          <a:off x="381000" y="15049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Bushby</a:t>
                      </a:r>
                      <a:r>
                        <a:rPr lang="en-US" dirty="0" smtClean="0"/>
                        <a:t> Bit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Station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OPC_SW_REQ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OPC_SW_ACK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Switch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OPC_SW_REQ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Refuse Switch Execution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OPC_SW_ACK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Switch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714750"/>
            <a:ext cx="707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Digitrax</a:t>
            </a:r>
            <a:r>
              <a:rPr lang="en-US" dirty="0" smtClean="0"/>
              <a:t> Handheld Throttles can only send OPC_SW_REQ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1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We added a switch controller and programmers for Service Track and Main Line to the </a:t>
            </a:r>
            <a:r>
              <a:rPr lang="en-US" sz="2000" dirty="0" err="1"/>
              <a:t>LocoNet</a:t>
            </a:r>
            <a:r>
              <a:rPr lang="en-US" sz="2000" dirty="0"/>
              <a:t> Tool </a:t>
            </a:r>
            <a:r>
              <a:rPr lang="en-US" sz="2000" dirty="0" smtClean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90066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We added a switch controller and programmers for Service Track and Main Line to the </a:t>
            </a:r>
            <a:r>
              <a:rPr lang="en-US" sz="2000" dirty="0" err="1"/>
              <a:t>LocoNet</a:t>
            </a:r>
            <a:r>
              <a:rPr lang="en-US" sz="2000" dirty="0"/>
              <a:t> Tool </a:t>
            </a:r>
            <a:r>
              <a:rPr lang="en-US" sz="2000" dirty="0" smtClean="0"/>
              <a:t>Box</a:t>
            </a:r>
          </a:p>
          <a:p>
            <a:pPr lvl="0"/>
            <a:r>
              <a:rPr lang="en-US" sz="2000" dirty="0" smtClean="0"/>
              <a:t>We </a:t>
            </a:r>
            <a:r>
              <a:rPr lang="en-US" sz="2000" dirty="0"/>
              <a:t>added a setup tool for setting the </a:t>
            </a:r>
            <a:r>
              <a:rPr lang="en-US" sz="2000" dirty="0" err="1"/>
              <a:t>OpSw</a:t>
            </a:r>
            <a:r>
              <a:rPr lang="en-US" sz="2000" dirty="0"/>
              <a:t> in the DCS command station </a:t>
            </a:r>
            <a:r>
              <a:rPr lang="en-US" sz="2000" dirty="0" smtClean="0"/>
              <a:t>from remote, </a:t>
            </a:r>
            <a:r>
              <a:rPr lang="en-US" sz="2000" dirty="0"/>
              <a:t>without </a:t>
            </a:r>
            <a:r>
              <a:rPr lang="en-US" sz="2000" dirty="0" smtClean="0"/>
              <a:t>setting the mode switch to the Ops 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54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s Tanner\OneDrive\IoTT\Video #6\Materials\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5750"/>
            <a:ext cx="3928533" cy="221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ans Tanner\OneDrive\IoTT\Video #6\Materials\Slid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85" y="285750"/>
            <a:ext cx="3927815" cy="22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ans Tanner\OneDrive\IoTT\Video #6\Materials\Slid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7" y="2571751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8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6979"/>
          <a:stretch/>
        </p:blipFill>
        <p:spPr bwMode="auto">
          <a:xfrm>
            <a:off x="49546" y="114300"/>
            <a:ext cx="9065879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0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t="15961" r="75390" b="20151"/>
          <a:stretch/>
        </p:blipFill>
        <p:spPr bwMode="auto">
          <a:xfrm>
            <a:off x="3400989" y="114168"/>
            <a:ext cx="234202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00989" y="111902"/>
            <a:ext cx="2342022" cy="495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15962" r="59133" b="54719"/>
          <a:stretch/>
        </p:blipFill>
        <p:spPr bwMode="auto">
          <a:xfrm>
            <a:off x="2590800" y="361950"/>
            <a:ext cx="4199708" cy="439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4601" y="514350"/>
            <a:ext cx="4495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3" t="15963" r="41199" b="60155"/>
          <a:stretch/>
        </p:blipFill>
        <p:spPr bwMode="auto">
          <a:xfrm>
            <a:off x="2438400" y="590550"/>
            <a:ext cx="4677153" cy="35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4601" y="74295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5892" y="595448"/>
            <a:ext cx="4504509" cy="3720193"/>
            <a:chOff x="2505892" y="595448"/>
            <a:chExt cx="4504509" cy="372019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08" t="15963" r="24682" b="59208"/>
            <a:stretch/>
          </p:blipFill>
          <p:spPr bwMode="auto">
            <a:xfrm>
              <a:off x="2505892" y="595448"/>
              <a:ext cx="4504508" cy="372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514601" y="742950"/>
              <a:ext cx="4495800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08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4600" y="595448"/>
            <a:ext cx="4495801" cy="4338502"/>
            <a:chOff x="2514600" y="595448"/>
            <a:chExt cx="4495801" cy="433850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29" t="15963" r="7674" b="55081"/>
            <a:stretch/>
          </p:blipFill>
          <p:spPr bwMode="auto">
            <a:xfrm>
              <a:off x="2514600" y="595448"/>
              <a:ext cx="4447903" cy="433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514601" y="742950"/>
              <a:ext cx="4495800" cy="419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81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11561</TotalTime>
  <Words>1431</Words>
  <Application>Microsoft Office PowerPoint</Application>
  <PresentationFormat>On-screen Show (16:9)</PresentationFormat>
  <Paragraphs>227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97</cp:revision>
  <dcterms:created xsi:type="dcterms:W3CDTF">2006-08-16T00:00:00Z</dcterms:created>
  <dcterms:modified xsi:type="dcterms:W3CDTF">2018-10-28T01:32:39Z</dcterms:modified>
</cp:coreProperties>
</file>