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8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2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0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70B9-02BA-402F-AEC9-8C401B3A9CD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2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70B9-02BA-402F-AEC9-8C401B3A9CD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B1A3-81A1-4BA5-BE5D-2C515C74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4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67400" y="5791200"/>
            <a:ext cx="3133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Nextion</a:t>
            </a:r>
            <a:r>
              <a:rPr lang="en-US" dirty="0" smtClean="0"/>
              <a:t> NX4024T032_011  3.2”</a:t>
            </a:r>
          </a:p>
          <a:p>
            <a:endParaRPr lang="en-US" dirty="0"/>
          </a:p>
          <a:p>
            <a:r>
              <a:rPr lang="en-US" dirty="0" smtClean="0"/>
              <a:t>400 x 240 </a:t>
            </a:r>
            <a:r>
              <a:rPr lang="en-US" dirty="0" err="1" smtClean="0"/>
              <a:t>px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743200" y="381000"/>
            <a:ext cx="2276477" cy="3789129"/>
            <a:chOff x="304800" y="253916"/>
            <a:chExt cx="2276477" cy="3789129"/>
          </a:xfrm>
        </p:grpSpPr>
        <p:sp>
          <p:nvSpPr>
            <p:cNvPr id="8" name="Rectangle 7"/>
            <p:cNvSpPr/>
            <p:nvPr/>
          </p:nvSpPr>
          <p:spPr>
            <a:xfrm>
              <a:off x="304800" y="253916"/>
              <a:ext cx="2276477" cy="3789129"/>
            </a:xfrm>
            <a:prstGeom prst="rect">
              <a:avLst/>
            </a:prstGeom>
            <a:pattFill prst="pct90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  <a:effectLst>
              <a:reflection stA="45000"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719138" y="381000"/>
              <a:ext cx="1447800" cy="1447800"/>
            </a:xfrm>
            <a:prstGeom prst="ellipse">
              <a:avLst/>
            </a:prstGeom>
            <a:solidFill>
              <a:schemeClr val="tx1"/>
            </a:solidFill>
            <a:ln w="38100" cap="rnd" cmpd="sng">
              <a:solidFill>
                <a:schemeClr val="bg1">
                  <a:lumMod val="85000"/>
                </a:schemeClr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28600" y="380999"/>
            <a:ext cx="2276477" cy="3789129"/>
          </a:xfrm>
          <a:prstGeom prst="rect">
            <a:avLst/>
          </a:prstGeom>
          <a:pattFill prst="pct9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3" y="457200"/>
            <a:ext cx="2161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err="1" smtClean="0"/>
              <a:t>IoTT</a:t>
            </a:r>
            <a:endParaRPr lang="en-US" sz="5400" b="1" dirty="0" smtClean="0"/>
          </a:p>
          <a:p>
            <a:pPr algn="ctr"/>
            <a:r>
              <a:rPr lang="en-US" dirty="0" smtClean="0"/>
              <a:t>Internet of Toy Trains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209800"/>
            <a:ext cx="21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loading… please wait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839" y="3883223"/>
            <a:ext cx="1869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© 2018 Hans R. Tanner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334000" y="380998"/>
            <a:ext cx="2276477" cy="3789129"/>
          </a:xfrm>
          <a:prstGeom prst="rect">
            <a:avLst/>
          </a:prstGeom>
          <a:pattFill prst="pct9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6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4918" y="228600"/>
            <a:ext cx="522552" cy="381000"/>
            <a:chOff x="685800" y="4648200"/>
            <a:chExt cx="522552" cy="3810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6270" y="228697"/>
            <a:ext cx="522552" cy="381000"/>
            <a:chOff x="57152" y="4648297"/>
            <a:chExt cx="522552" cy="381000"/>
          </a:xfrm>
        </p:grpSpPr>
        <p:sp>
          <p:nvSpPr>
            <p:cNvPr id="8" name="Rounded Rectangle 7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15236" y="236994"/>
            <a:ext cx="522552" cy="381000"/>
            <a:chOff x="685800" y="4648200"/>
            <a:chExt cx="522552" cy="381000"/>
          </a:xfrm>
        </p:grpSpPr>
        <p:sp>
          <p:nvSpPr>
            <p:cNvPr id="11" name="Rounded Rectangle 10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86588" y="237091"/>
            <a:ext cx="522552" cy="381000"/>
            <a:chOff x="57152" y="4648297"/>
            <a:chExt cx="522552" cy="381000"/>
          </a:xfrm>
        </p:grpSpPr>
        <p:sp>
          <p:nvSpPr>
            <p:cNvPr id="14" name="Rounded Rectangle 13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15718" y="237091"/>
            <a:ext cx="522552" cy="381000"/>
            <a:chOff x="685800" y="4648200"/>
            <a:chExt cx="522552" cy="381000"/>
          </a:xfrm>
        </p:grpSpPr>
        <p:sp>
          <p:nvSpPr>
            <p:cNvPr id="17" name="Rounded Rectangle 16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87070" y="237188"/>
            <a:ext cx="522552" cy="381000"/>
            <a:chOff x="57152" y="4648297"/>
            <a:chExt cx="522552" cy="381000"/>
          </a:xfrm>
        </p:grpSpPr>
        <p:sp>
          <p:nvSpPr>
            <p:cNvPr id="20" name="Rounded Rectangle 19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4918" y="745236"/>
            <a:ext cx="522552" cy="381000"/>
            <a:chOff x="685800" y="4648200"/>
            <a:chExt cx="522552" cy="381000"/>
          </a:xfrm>
        </p:grpSpPr>
        <p:sp>
          <p:nvSpPr>
            <p:cNvPr id="23" name="Rounded Rectangle 22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6270" y="745333"/>
            <a:ext cx="522552" cy="381000"/>
            <a:chOff x="57152" y="4648297"/>
            <a:chExt cx="522552" cy="381000"/>
          </a:xfrm>
        </p:grpSpPr>
        <p:sp>
          <p:nvSpPr>
            <p:cNvPr id="26" name="Rounded Rectangle 25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15236" y="753630"/>
            <a:ext cx="522552" cy="381000"/>
            <a:chOff x="685800" y="4648200"/>
            <a:chExt cx="522552" cy="381000"/>
          </a:xfrm>
        </p:grpSpPr>
        <p:sp>
          <p:nvSpPr>
            <p:cNvPr id="29" name="Rounded Rectangle 28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86588" y="753727"/>
            <a:ext cx="522552" cy="381000"/>
            <a:chOff x="57152" y="4648297"/>
            <a:chExt cx="522552" cy="381000"/>
          </a:xfrm>
        </p:grpSpPr>
        <p:sp>
          <p:nvSpPr>
            <p:cNvPr id="32" name="Rounded Rectangle 31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415718" y="753727"/>
            <a:ext cx="522552" cy="381000"/>
            <a:chOff x="685800" y="4648200"/>
            <a:chExt cx="522552" cy="381000"/>
          </a:xfrm>
        </p:grpSpPr>
        <p:sp>
          <p:nvSpPr>
            <p:cNvPr id="35" name="Rounded Rectangle 34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787070" y="753824"/>
            <a:ext cx="522552" cy="381000"/>
            <a:chOff x="57152" y="4648297"/>
            <a:chExt cx="522552" cy="381000"/>
          </a:xfrm>
        </p:grpSpPr>
        <p:sp>
          <p:nvSpPr>
            <p:cNvPr id="38" name="Rounded Rectangle 37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4918" y="1295400"/>
            <a:ext cx="522552" cy="381000"/>
            <a:chOff x="685800" y="4648200"/>
            <a:chExt cx="522552" cy="381000"/>
          </a:xfrm>
        </p:grpSpPr>
        <p:sp>
          <p:nvSpPr>
            <p:cNvPr id="41" name="Rounded Rectangle 40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96270" y="1295497"/>
            <a:ext cx="522552" cy="381000"/>
            <a:chOff x="57152" y="4648297"/>
            <a:chExt cx="522552" cy="381000"/>
          </a:xfrm>
        </p:grpSpPr>
        <p:sp>
          <p:nvSpPr>
            <p:cNvPr id="44" name="Rounded Rectangle 43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115236" y="1303794"/>
            <a:ext cx="522552" cy="381000"/>
            <a:chOff x="685800" y="4648200"/>
            <a:chExt cx="522552" cy="381000"/>
          </a:xfrm>
        </p:grpSpPr>
        <p:sp>
          <p:nvSpPr>
            <p:cNvPr id="47" name="Rounded Rectangle 46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86588" y="1303891"/>
            <a:ext cx="522552" cy="381000"/>
            <a:chOff x="57152" y="4648297"/>
            <a:chExt cx="522552" cy="381000"/>
          </a:xfrm>
        </p:grpSpPr>
        <p:sp>
          <p:nvSpPr>
            <p:cNvPr id="50" name="Rounded Rectangle 49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15718" y="1303891"/>
            <a:ext cx="522552" cy="381000"/>
            <a:chOff x="685800" y="4648200"/>
            <a:chExt cx="522552" cy="381000"/>
          </a:xfrm>
        </p:grpSpPr>
        <p:sp>
          <p:nvSpPr>
            <p:cNvPr id="53" name="Rounded Rectangle 52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9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787070" y="1303988"/>
            <a:ext cx="522552" cy="381000"/>
            <a:chOff x="57152" y="4648297"/>
            <a:chExt cx="522552" cy="381000"/>
          </a:xfrm>
        </p:grpSpPr>
        <p:sp>
          <p:nvSpPr>
            <p:cNvPr id="56" name="Rounded Rectangle 55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29768" y="1782259"/>
            <a:ext cx="522552" cy="381000"/>
            <a:chOff x="685800" y="4648200"/>
            <a:chExt cx="522552" cy="381000"/>
          </a:xfrm>
        </p:grpSpPr>
        <p:sp>
          <p:nvSpPr>
            <p:cNvPr id="59" name="Rounded Rectangle 58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1120" y="1782356"/>
            <a:ext cx="522552" cy="381000"/>
            <a:chOff x="57152" y="4648297"/>
            <a:chExt cx="522552" cy="381000"/>
          </a:xfrm>
        </p:grpSpPr>
        <p:sp>
          <p:nvSpPr>
            <p:cNvPr id="62" name="Rounded Rectangle 61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63518" y="228600"/>
            <a:ext cx="685800" cy="381000"/>
            <a:chOff x="685800" y="4648200"/>
            <a:chExt cx="522552" cy="381000"/>
          </a:xfrm>
        </p:grpSpPr>
        <p:sp>
          <p:nvSpPr>
            <p:cNvPr id="65" name="Rounded Rectangle 64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FF0000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CANCEL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082470" y="228697"/>
            <a:ext cx="685800" cy="381000"/>
            <a:chOff x="57152" y="4648297"/>
            <a:chExt cx="522552" cy="381000"/>
          </a:xfrm>
        </p:grpSpPr>
        <p:sp>
          <p:nvSpPr>
            <p:cNvPr id="68" name="Rounded Rectangle 67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FF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CANCEL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63518" y="745236"/>
            <a:ext cx="685800" cy="381000"/>
            <a:chOff x="685800" y="4648200"/>
            <a:chExt cx="522552" cy="381000"/>
          </a:xfrm>
        </p:grpSpPr>
        <p:sp>
          <p:nvSpPr>
            <p:cNvPr id="71" name="Rounded Rectangle 70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accent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1"/>
                  </a:solidFill>
                </a:rPr>
                <a:t>CLEAR</a:t>
              </a:r>
              <a:endParaRPr lang="en-US" sz="105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082470" y="745333"/>
            <a:ext cx="685800" cy="381000"/>
            <a:chOff x="57152" y="4648297"/>
            <a:chExt cx="522552" cy="381000"/>
          </a:xfrm>
        </p:grpSpPr>
        <p:sp>
          <p:nvSpPr>
            <p:cNvPr id="74" name="Rounded Rectangle 73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accent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accent1"/>
                  </a:solidFill>
                </a:rPr>
                <a:t>CLEAR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63518" y="1295400"/>
            <a:ext cx="685800" cy="381000"/>
            <a:chOff x="685800" y="4648200"/>
            <a:chExt cx="522552" cy="381000"/>
          </a:xfrm>
        </p:grpSpPr>
        <p:sp>
          <p:nvSpPr>
            <p:cNvPr id="77" name="Rounded Rectangle 76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B050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ENTER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082470" y="1295497"/>
            <a:ext cx="685800" cy="381000"/>
            <a:chOff x="57152" y="4648297"/>
            <a:chExt cx="522552" cy="381000"/>
          </a:xfrm>
        </p:grpSpPr>
        <p:sp>
          <p:nvSpPr>
            <p:cNvPr id="80" name="Rounded Rectangle 79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B050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B050"/>
                  </a:solidFill>
                </a:rPr>
                <a:t>ENTER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863518" y="1770160"/>
            <a:ext cx="685800" cy="381000"/>
            <a:chOff x="685800" y="4648200"/>
            <a:chExt cx="522552" cy="381000"/>
          </a:xfrm>
        </p:grpSpPr>
        <p:sp>
          <p:nvSpPr>
            <p:cNvPr id="83" name="Rounded Rectangle 82"/>
            <p:cNvSpPr/>
            <p:nvPr/>
          </p:nvSpPr>
          <p:spPr>
            <a:xfrm>
              <a:off x="685800" y="4648200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09610" y="4669629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accent1"/>
                  </a:solidFill>
                  <a:sym typeface="Wingdings" panose="05000000000000000000" pitchFamily="2" charset="2"/>
                </a:rPr>
                <a:t>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082470" y="1770257"/>
            <a:ext cx="685800" cy="381000"/>
            <a:chOff x="57152" y="4648297"/>
            <a:chExt cx="522552" cy="381000"/>
          </a:xfrm>
        </p:grpSpPr>
        <p:sp>
          <p:nvSpPr>
            <p:cNvPr id="86" name="Rounded Rectangle 85"/>
            <p:cNvSpPr/>
            <p:nvPr/>
          </p:nvSpPr>
          <p:spPr>
            <a:xfrm>
              <a:off x="57152" y="4648297"/>
              <a:ext cx="522552" cy="381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6200" y="4664964"/>
              <a:ext cx="484632" cy="347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  <a:sym typeface="Wingdings" panose="05000000000000000000" pitchFamily="2" charset="2"/>
                </a:rPr>
                <a:t>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7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51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HansTanner</dc:creator>
  <cp:lastModifiedBy>HansTanner</cp:lastModifiedBy>
  <cp:revision>18</cp:revision>
  <dcterms:created xsi:type="dcterms:W3CDTF">2018-10-23T14:48:08Z</dcterms:created>
  <dcterms:modified xsi:type="dcterms:W3CDTF">2018-10-27T03:17:55Z</dcterms:modified>
</cp:coreProperties>
</file>