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8E15D-3494-4BAB-B4C9-905F3234565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01A43-42F1-4140-95F7-F653B522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01A43-42F1-4140-95F7-F653B522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8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70B9-02BA-402F-AEC9-8C401B3A9C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67400" y="5791200"/>
            <a:ext cx="313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Nextion</a:t>
            </a:r>
            <a:r>
              <a:rPr lang="en-US" dirty="0" smtClean="0"/>
              <a:t> NX4024T032_011  3.5”</a:t>
            </a:r>
          </a:p>
          <a:p>
            <a:endParaRPr lang="en-US" dirty="0"/>
          </a:p>
          <a:p>
            <a:r>
              <a:rPr lang="en-US" dirty="0" smtClean="0"/>
              <a:t>480 x 320 </a:t>
            </a:r>
            <a:r>
              <a:rPr lang="en-US" dirty="0" err="1" smtClean="0"/>
              <a:t>px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9840" y="381529"/>
            <a:ext cx="3044562" cy="4571470"/>
            <a:chOff x="-163779" y="389996"/>
            <a:chExt cx="3044562" cy="4571470"/>
          </a:xfrm>
        </p:grpSpPr>
        <p:pic>
          <p:nvPicPr>
            <p:cNvPr id="18" name="Picture 3" descr="C:\Users\Hans Tanner\Dropbox\Arduino\Projects\ESPThrottle\Nextion Display 3.5\Nicke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163779" y="389996"/>
              <a:ext cx="3044562" cy="457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3892" y="628471"/>
              <a:ext cx="24354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err="1" smtClean="0"/>
                <a:t>IoTT</a:t>
              </a:r>
              <a:endParaRPr lang="en-US" sz="5400" b="1" dirty="0" smtClean="0"/>
            </a:p>
            <a:p>
              <a:pPr algn="ctr"/>
              <a:r>
                <a:rPr lang="en-US" dirty="0" smtClean="0"/>
                <a:t>Internet of Toy Trains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7050" y="4419600"/>
              <a:ext cx="1869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© 2018 Hans R. Tanner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98824" y="457199"/>
              <a:ext cx="2940847" cy="4428067"/>
            </a:xfrm>
            <a:prstGeom prst="roundRect">
              <a:avLst>
                <a:gd name="adj" fmla="val 4232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-52919" y="488160"/>
              <a:ext cx="2860413" cy="4352922"/>
            </a:xfrm>
            <a:prstGeom prst="roundRect">
              <a:avLst>
                <a:gd name="adj" fmla="val 4232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81844" y="381000"/>
            <a:ext cx="3044562" cy="4571470"/>
            <a:chOff x="6098778" y="381000"/>
            <a:chExt cx="3044562" cy="4571470"/>
          </a:xfrm>
        </p:grpSpPr>
        <p:grpSp>
          <p:nvGrpSpPr>
            <p:cNvPr id="3" name="Group 2"/>
            <p:cNvGrpSpPr/>
            <p:nvPr/>
          </p:nvGrpSpPr>
          <p:grpSpPr>
            <a:xfrm>
              <a:off x="6098778" y="381000"/>
              <a:ext cx="3044562" cy="4571470"/>
              <a:chOff x="6042288" y="381000"/>
              <a:chExt cx="3044562" cy="4571470"/>
            </a:xfrm>
          </p:grpSpPr>
          <p:pic>
            <p:nvPicPr>
              <p:cNvPr id="1027" name="Picture 3" descr="C:\Users\Hans Tanner\Dropbox\Arduino\Projects\ESPThrottle\Nextion Display 3.5\Nickel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6042288" y="381000"/>
                <a:ext cx="3044562" cy="4571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Oval 9"/>
              <p:cNvSpPr/>
              <p:nvPr/>
            </p:nvSpPr>
            <p:spPr>
              <a:xfrm>
                <a:off x="6688270" y="609600"/>
                <a:ext cx="1752599" cy="1752599"/>
              </a:xfrm>
              <a:prstGeom prst="ellipse">
                <a:avLst/>
              </a:prstGeom>
              <a:ln w="57150"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095999" y="3505200"/>
                <a:ext cx="2929465" cy="1380067"/>
              </a:xfrm>
              <a:prstGeom prst="roundRect">
                <a:avLst>
                  <a:gd name="adj" fmla="val 4232"/>
                </a:avLst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096000" y="2588419"/>
                <a:ext cx="2929465" cy="466727"/>
              </a:xfrm>
              <a:prstGeom prst="roundRect">
                <a:avLst>
                  <a:gd name="adj" fmla="val 4232"/>
                </a:avLst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010400" y="3055146"/>
                <a:ext cx="1066800" cy="447673"/>
              </a:xfrm>
              <a:prstGeom prst="roundRect">
                <a:avLst>
                  <a:gd name="adj" fmla="val 4232"/>
                </a:avLst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6154869" y="450587"/>
              <a:ext cx="2932380" cy="4428067"/>
            </a:xfrm>
            <a:prstGeom prst="roundRect">
              <a:avLst>
                <a:gd name="adj" fmla="val 4232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28028" y="378885"/>
            <a:ext cx="3044562" cy="4571470"/>
            <a:chOff x="1395676" y="401506"/>
            <a:chExt cx="3044562" cy="4571470"/>
          </a:xfrm>
        </p:grpSpPr>
        <p:grpSp>
          <p:nvGrpSpPr>
            <p:cNvPr id="2" name="Group 1"/>
            <p:cNvGrpSpPr/>
            <p:nvPr/>
          </p:nvGrpSpPr>
          <p:grpSpPr>
            <a:xfrm>
              <a:off x="1395676" y="401506"/>
              <a:ext cx="3044562" cy="4571470"/>
              <a:chOff x="2149983" y="381000"/>
              <a:chExt cx="3044562" cy="4571470"/>
            </a:xfrm>
          </p:grpSpPr>
          <p:pic>
            <p:nvPicPr>
              <p:cNvPr id="19" name="Picture 3" descr="C:\Users\Hans Tanner\Dropbox\Arduino\Projects\ESPThrottle\Nextion Display 3.5\Nickel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149983" y="381000"/>
                <a:ext cx="3044562" cy="4571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2201841" y="452702"/>
                <a:ext cx="2940847" cy="4428067"/>
              </a:xfrm>
              <a:prstGeom prst="roundRect">
                <a:avLst>
                  <a:gd name="adj" fmla="val 4232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487751" y="510780"/>
              <a:ext cx="2860413" cy="4352922"/>
            </a:xfrm>
            <a:prstGeom prst="roundRect">
              <a:avLst>
                <a:gd name="adj" fmla="val 4232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1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371474"/>
            <a:ext cx="3044562" cy="4571470"/>
            <a:chOff x="228600" y="371474"/>
            <a:chExt cx="3044562" cy="4571470"/>
          </a:xfrm>
        </p:grpSpPr>
        <p:pic>
          <p:nvPicPr>
            <p:cNvPr id="4" name="Picture 3" descr="C:\Users\Hans Tanner\Dropbox\Arduino\Projects\ESPThrottle\Nextion Display 3.5\Nicke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28600" y="371474"/>
              <a:ext cx="3044562" cy="457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276487" y="1058333"/>
              <a:ext cx="2940847" cy="3208867"/>
            </a:xfrm>
            <a:prstGeom prst="roundRect">
              <a:avLst>
                <a:gd name="adj" fmla="val 4232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6487" y="423335"/>
              <a:ext cx="2940847" cy="542926"/>
            </a:xfrm>
            <a:prstGeom prst="roundRect">
              <a:avLst>
                <a:gd name="adj" fmla="val 4232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487" y="4351868"/>
              <a:ext cx="2940847" cy="533400"/>
            </a:xfrm>
            <a:prstGeom prst="roundRect">
              <a:avLst>
                <a:gd name="adj" fmla="val 4232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Locomotive selected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2685" y="1117599"/>
              <a:ext cx="2788449" cy="3073401"/>
            </a:xfrm>
            <a:prstGeom prst="roundRect">
              <a:avLst>
                <a:gd name="adj" fmla="val 4232"/>
              </a:avLst>
            </a:prstGeom>
            <a:solidFill>
              <a:srgbClr val="68782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Hans Tanner\Dropbox\Arduino\Projects\ESPThrottle\Nextion Display 3.5\Switch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8299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50316" y="368299"/>
            <a:ext cx="3044562" cy="4571470"/>
            <a:chOff x="3358241" y="1143265"/>
            <a:chExt cx="3044562" cy="4571470"/>
          </a:xfrm>
        </p:grpSpPr>
        <p:grpSp>
          <p:nvGrpSpPr>
            <p:cNvPr id="2" name="Group 1"/>
            <p:cNvGrpSpPr/>
            <p:nvPr/>
          </p:nvGrpSpPr>
          <p:grpSpPr>
            <a:xfrm>
              <a:off x="3358241" y="1143265"/>
              <a:ext cx="3044562" cy="4571470"/>
              <a:chOff x="3358241" y="370418"/>
              <a:chExt cx="3044562" cy="457147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358241" y="370418"/>
                <a:ext cx="3044562" cy="4571470"/>
                <a:chOff x="2149983" y="381000"/>
                <a:chExt cx="3044562" cy="4571470"/>
              </a:xfrm>
            </p:grpSpPr>
            <p:pic>
              <p:nvPicPr>
                <p:cNvPr id="15" name="Picture 3" descr="C:\Users\Hans Tanner\Dropbox\Arduino\Projects\ESPThrottle\Nextion Display 3.5\Nickel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49983" y="381000"/>
                  <a:ext cx="3044562" cy="45714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Rounded Rectangle 15"/>
                <p:cNvSpPr/>
                <p:nvPr/>
              </p:nvSpPr>
              <p:spPr>
                <a:xfrm>
                  <a:off x="2201841" y="452702"/>
                  <a:ext cx="2940847" cy="4428067"/>
                </a:xfrm>
                <a:prstGeom prst="roundRect">
                  <a:avLst>
                    <a:gd name="adj" fmla="val 4232"/>
                  </a:avLst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6" name="Picture 2" descr="C:\Users\Hans Tanner\Dropbox\Arduino\Projects\ESPThrottle\Nextion Display 3.5\PageBlank - CTCPanel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9480" y="508001"/>
                <a:ext cx="2824163" cy="431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ounded Rectangle 13"/>
              <p:cNvSpPr/>
              <p:nvPr/>
            </p:nvSpPr>
            <p:spPr>
              <a:xfrm>
                <a:off x="3450316" y="479692"/>
                <a:ext cx="2860413" cy="4352922"/>
              </a:xfrm>
              <a:prstGeom prst="roundRect">
                <a:avLst>
                  <a:gd name="adj" fmla="val 4232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 rot="16200000">
              <a:off x="4574381" y="3162300"/>
              <a:ext cx="3005667" cy="533400"/>
            </a:xfrm>
            <a:prstGeom prst="roundRect">
              <a:avLst>
                <a:gd name="adj" fmla="val 4232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Locomotive selected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0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53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4918" y="228600"/>
            <a:ext cx="522552" cy="381000"/>
            <a:chOff x="685800" y="4648200"/>
            <a:chExt cx="522552" cy="3810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6270" y="228697"/>
            <a:ext cx="522552" cy="381000"/>
            <a:chOff x="57152" y="4648297"/>
            <a:chExt cx="522552" cy="381000"/>
          </a:xfrm>
        </p:grpSpPr>
        <p:sp>
          <p:nvSpPr>
            <p:cNvPr id="8" name="Rounded Rectangle 7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15236" y="236994"/>
            <a:ext cx="522552" cy="381000"/>
            <a:chOff x="685800" y="4648200"/>
            <a:chExt cx="522552" cy="381000"/>
          </a:xfrm>
        </p:grpSpPr>
        <p:sp>
          <p:nvSpPr>
            <p:cNvPr id="11" name="Rounded Rectangle 10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86588" y="237091"/>
            <a:ext cx="522552" cy="381000"/>
            <a:chOff x="57152" y="4648297"/>
            <a:chExt cx="522552" cy="381000"/>
          </a:xfrm>
        </p:grpSpPr>
        <p:sp>
          <p:nvSpPr>
            <p:cNvPr id="14" name="Rounded Rectangle 13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15718" y="237091"/>
            <a:ext cx="522552" cy="381000"/>
            <a:chOff x="685800" y="4648200"/>
            <a:chExt cx="522552" cy="381000"/>
          </a:xfrm>
        </p:grpSpPr>
        <p:sp>
          <p:nvSpPr>
            <p:cNvPr id="17" name="Rounded Rectangle 16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87070" y="237188"/>
            <a:ext cx="522552" cy="381000"/>
            <a:chOff x="57152" y="4648297"/>
            <a:chExt cx="522552" cy="381000"/>
          </a:xfrm>
        </p:grpSpPr>
        <p:sp>
          <p:nvSpPr>
            <p:cNvPr id="20" name="Rounded Rectangle 19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4918" y="745236"/>
            <a:ext cx="522552" cy="381000"/>
            <a:chOff x="685800" y="4648200"/>
            <a:chExt cx="522552" cy="381000"/>
          </a:xfrm>
        </p:grpSpPr>
        <p:sp>
          <p:nvSpPr>
            <p:cNvPr id="23" name="Rounded Rectangle 22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6270" y="745333"/>
            <a:ext cx="522552" cy="381000"/>
            <a:chOff x="57152" y="4648297"/>
            <a:chExt cx="522552" cy="381000"/>
          </a:xfrm>
        </p:grpSpPr>
        <p:sp>
          <p:nvSpPr>
            <p:cNvPr id="26" name="Rounded Rectangle 25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15236" y="753630"/>
            <a:ext cx="522552" cy="381000"/>
            <a:chOff x="685800" y="4648200"/>
            <a:chExt cx="522552" cy="381000"/>
          </a:xfrm>
        </p:grpSpPr>
        <p:sp>
          <p:nvSpPr>
            <p:cNvPr id="29" name="Rounded Rectangle 28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86588" y="753727"/>
            <a:ext cx="522552" cy="381000"/>
            <a:chOff x="57152" y="4648297"/>
            <a:chExt cx="522552" cy="381000"/>
          </a:xfrm>
        </p:grpSpPr>
        <p:sp>
          <p:nvSpPr>
            <p:cNvPr id="32" name="Rounded Rectangle 31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15718" y="753727"/>
            <a:ext cx="522552" cy="381000"/>
            <a:chOff x="685800" y="4648200"/>
            <a:chExt cx="522552" cy="381000"/>
          </a:xfrm>
        </p:grpSpPr>
        <p:sp>
          <p:nvSpPr>
            <p:cNvPr id="35" name="Rounded Rectangle 34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87070" y="753824"/>
            <a:ext cx="522552" cy="381000"/>
            <a:chOff x="57152" y="4648297"/>
            <a:chExt cx="522552" cy="381000"/>
          </a:xfrm>
        </p:grpSpPr>
        <p:sp>
          <p:nvSpPr>
            <p:cNvPr id="38" name="Rounded Rectangle 37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4918" y="1295400"/>
            <a:ext cx="522552" cy="381000"/>
            <a:chOff x="685800" y="4648200"/>
            <a:chExt cx="522552" cy="381000"/>
          </a:xfrm>
        </p:grpSpPr>
        <p:sp>
          <p:nvSpPr>
            <p:cNvPr id="41" name="Rounded Rectangle 40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96270" y="1295497"/>
            <a:ext cx="522552" cy="381000"/>
            <a:chOff x="57152" y="4648297"/>
            <a:chExt cx="522552" cy="381000"/>
          </a:xfrm>
        </p:grpSpPr>
        <p:sp>
          <p:nvSpPr>
            <p:cNvPr id="44" name="Rounded Rectangle 43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15236" y="1303794"/>
            <a:ext cx="522552" cy="381000"/>
            <a:chOff x="685800" y="4648200"/>
            <a:chExt cx="522552" cy="381000"/>
          </a:xfrm>
        </p:grpSpPr>
        <p:sp>
          <p:nvSpPr>
            <p:cNvPr id="47" name="Rounded Rectangle 46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86588" y="1303891"/>
            <a:ext cx="522552" cy="381000"/>
            <a:chOff x="57152" y="4648297"/>
            <a:chExt cx="522552" cy="381000"/>
          </a:xfrm>
        </p:grpSpPr>
        <p:sp>
          <p:nvSpPr>
            <p:cNvPr id="50" name="Rounded Rectangle 49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15718" y="1303891"/>
            <a:ext cx="522552" cy="381000"/>
            <a:chOff x="685800" y="4648200"/>
            <a:chExt cx="522552" cy="381000"/>
          </a:xfrm>
        </p:grpSpPr>
        <p:sp>
          <p:nvSpPr>
            <p:cNvPr id="53" name="Rounded Rectangle 52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787070" y="1303988"/>
            <a:ext cx="522552" cy="381000"/>
            <a:chOff x="57152" y="4648297"/>
            <a:chExt cx="522552" cy="381000"/>
          </a:xfrm>
        </p:grpSpPr>
        <p:sp>
          <p:nvSpPr>
            <p:cNvPr id="56" name="Rounded Rectangle 55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29768" y="1782259"/>
            <a:ext cx="522552" cy="381000"/>
            <a:chOff x="685800" y="4648200"/>
            <a:chExt cx="522552" cy="381000"/>
          </a:xfrm>
        </p:grpSpPr>
        <p:sp>
          <p:nvSpPr>
            <p:cNvPr id="59" name="Rounded Rectangle 58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1120" y="1782356"/>
            <a:ext cx="522552" cy="381000"/>
            <a:chOff x="57152" y="4648297"/>
            <a:chExt cx="522552" cy="381000"/>
          </a:xfrm>
        </p:grpSpPr>
        <p:sp>
          <p:nvSpPr>
            <p:cNvPr id="62" name="Rounded Rectangle 61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63518" y="228600"/>
            <a:ext cx="685800" cy="381000"/>
            <a:chOff x="685800" y="4648200"/>
            <a:chExt cx="522552" cy="381000"/>
          </a:xfrm>
        </p:grpSpPr>
        <p:sp>
          <p:nvSpPr>
            <p:cNvPr id="65" name="Rounded Rectangle 64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0000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CANCEL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82470" y="228697"/>
            <a:ext cx="685800" cy="381000"/>
            <a:chOff x="57152" y="4648297"/>
            <a:chExt cx="522552" cy="381000"/>
          </a:xfrm>
        </p:grpSpPr>
        <p:sp>
          <p:nvSpPr>
            <p:cNvPr id="68" name="Rounded Rectangle 67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CANCEL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63518" y="745236"/>
            <a:ext cx="685800" cy="381000"/>
            <a:chOff x="685800" y="4648200"/>
            <a:chExt cx="522552" cy="381000"/>
          </a:xfrm>
        </p:grpSpPr>
        <p:sp>
          <p:nvSpPr>
            <p:cNvPr id="71" name="Rounded Rectangle 70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accent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1"/>
                  </a:solidFill>
                </a:rPr>
                <a:t>CLEAR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82470" y="745333"/>
            <a:ext cx="685800" cy="381000"/>
            <a:chOff x="57152" y="4648297"/>
            <a:chExt cx="522552" cy="381000"/>
          </a:xfrm>
        </p:grpSpPr>
        <p:sp>
          <p:nvSpPr>
            <p:cNvPr id="74" name="Rounded Rectangle 73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accent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accent1"/>
                  </a:solidFill>
                </a:rPr>
                <a:t>CLEAR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63518" y="1295400"/>
            <a:ext cx="685800" cy="381000"/>
            <a:chOff x="685800" y="4648200"/>
            <a:chExt cx="522552" cy="381000"/>
          </a:xfrm>
        </p:grpSpPr>
        <p:sp>
          <p:nvSpPr>
            <p:cNvPr id="77" name="Rounded Rectangle 76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B050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ENTER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82470" y="1295497"/>
            <a:ext cx="685800" cy="381000"/>
            <a:chOff x="57152" y="4648297"/>
            <a:chExt cx="522552" cy="381000"/>
          </a:xfrm>
        </p:grpSpPr>
        <p:sp>
          <p:nvSpPr>
            <p:cNvPr id="80" name="Rounded Rectangle 79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B050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B050"/>
                  </a:solidFill>
                </a:rPr>
                <a:t>ENTER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863518" y="1770160"/>
            <a:ext cx="685800" cy="381000"/>
            <a:chOff x="685800" y="4648200"/>
            <a:chExt cx="522552" cy="381000"/>
          </a:xfrm>
        </p:grpSpPr>
        <p:sp>
          <p:nvSpPr>
            <p:cNvPr id="83" name="Rounded Rectangle 82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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82470" y="1770257"/>
            <a:ext cx="685800" cy="381000"/>
            <a:chOff x="57152" y="4648297"/>
            <a:chExt cx="522552" cy="381000"/>
          </a:xfrm>
        </p:grpSpPr>
        <p:sp>
          <p:nvSpPr>
            <p:cNvPr id="86" name="Rounded Rectangle 85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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54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31</cp:revision>
  <dcterms:created xsi:type="dcterms:W3CDTF">2018-10-23T14:48:08Z</dcterms:created>
  <dcterms:modified xsi:type="dcterms:W3CDTF">2018-11-23T16:30:37Z</dcterms:modified>
</cp:coreProperties>
</file>