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C356-7650-4242-9E37-315123E6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4F01-6EEC-48F6-868B-C143FC2B4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A3363-3AC4-4769-9B6B-7A42936B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5CF1-982B-4758-8A76-9EDD97F904D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FA04-3F3D-4D54-992A-29E9F80F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DCA9-40A3-4A13-9792-54347F44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2851-0D75-483A-86B5-79B89F67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F52E-EE83-4DB7-AE77-EA883F7D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36E80-8EE2-4696-BB94-D96CF8C9F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19254-3BF2-4015-99FB-41E21ABD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5CF1-982B-4758-8A76-9EDD97F904D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11AAF-A5EE-4A4A-B0A6-D6C755E4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27FF2-13CF-46DB-9E2E-A0BE7FFE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2851-0D75-483A-86B5-79B89F67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A97EE-9E80-4F5D-8AFD-E4A297ADC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9D0E4-A8CA-4DFC-8D83-BDFC0B346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E462-EFC9-451D-AB04-D12BE64A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5CF1-982B-4758-8A76-9EDD97F904D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A06A-FE5E-459B-80DB-BF74FAFB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6038E-1763-4DC3-B106-7E90A0EA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2851-0D75-483A-86B5-79B89F67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9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A9DC-0107-4EFC-8F39-DBE964CE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D7F7-0A31-495C-9A95-095F77066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4111F-05E2-4201-92AF-EA388DE0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5CF1-982B-4758-8A76-9EDD97F904D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09F7C-B9DE-43AF-AC86-BFEF52AA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AE2CB-5574-4A64-BDE6-37EE4E24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2851-0D75-483A-86B5-79B89F67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1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3BCB-9866-42FE-B9C6-F28301FF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6DA6E-F416-4C09-B31B-BCEC92160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8A88D-75E1-415B-ACA0-8ED0B347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5CF1-982B-4758-8A76-9EDD97F904D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3077-68A6-43EA-AFC6-B3D7C893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99F75-7D40-42AD-88D7-6EE68050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2851-0D75-483A-86B5-79B89F67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8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1268-2B66-4F33-9811-2AB8D4FB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7E82-7661-4C09-8BDA-B1FAAA45D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0A6D9-A03C-472E-83E3-E0BD50379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4F02-515C-40A5-A5DA-7AB98A70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5CF1-982B-4758-8A76-9EDD97F904D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1D15E-0B65-4BA0-A03B-F69735BE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7B2B8-2EFC-4D6B-9FBF-AE6E64A3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2851-0D75-483A-86B5-79B89F67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1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EAC3-36F8-4C01-B649-8A9936B7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D4654-80AC-4C99-BFF4-C34C65914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A12C0-F9B5-4C65-A6D1-3F06BD3F1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536F7-D0BB-4DC4-989F-41F2A98B0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19027-A386-4C93-9143-33773E28A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14A8C-AEEC-41EE-AF00-86B50622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5CF1-982B-4758-8A76-9EDD97F904D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181D4-D9F2-49EC-A00C-5641870D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9738A-8089-442D-993C-F1B355A1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2851-0D75-483A-86B5-79B89F67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4962-8FBB-482D-A103-0BCC6967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42763-FEC8-4625-A358-4220A4DB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5CF1-982B-4758-8A76-9EDD97F904D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1A2BA-1CF0-48F0-B047-65CAAF66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9972C-71E6-4B89-9549-06A51E98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2851-0D75-483A-86B5-79B89F67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2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581EE-6651-4248-9C75-E7C24956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5CF1-982B-4758-8A76-9EDD97F904D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815B4-F7C5-4FD9-B939-F71ADD85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C9499-CC33-47D6-9769-BF513C8A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2851-0D75-483A-86B5-79B89F67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046C-55D1-4ED5-A3D1-08DB77C2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8864-23C1-4669-BE88-020B76C1A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B7595-B6E2-471E-97BD-7CC01F5D2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89E31-77FF-46D7-836E-3E853095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5CF1-982B-4758-8A76-9EDD97F904D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C40F9-A396-4CEA-859A-D0C322B2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0B745-21A3-4BDE-8F72-3A8984B2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2851-0D75-483A-86B5-79B89F67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7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AD73-C286-4C2A-BD24-BE66AD56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407F7-C530-4B90-A104-423F76CD9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FAA1E-EC6D-46A8-89D4-BDF205540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5F6B8-DEF5-4A0B-B49E-887EA050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5CF1-982B-4758-8A76-9EDD97F904D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FEDBC-E49D-400A-A2B4-994F690C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ECB5F-4627-4A73-BF1B-4C9879D0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2851-0D75-483A-86B5-79B89F67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B9C16-C107-4AC4-B67E-D2D37AB8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05D3-F1C2-44AE-8712-A134E455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5535D-5385-47AB-BAD4-D5FBB0546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5CF1-982B-4758-8A76-9EDD97F904D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2C325-57F2-4237-A393-1C565C64C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6E979-1860-4C59-8538-AD0E9330E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52851-0D75-483A-86B5-79B89F67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3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AD00-0FD0-4195-A5FF-DEE40453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Ref. Signal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87723-9F1A-45A6-94B1-E90EE59D9DA0}"/>
              </a:ext>
            </a:extLst>
          </p:cNvPr>
          <p:cNvSpPr/>
          <p:nvPr/>
        </p:nvSpPr>
        <p:spPr>
          <a:xfrm>
            <a:off x="2549239" y="2780145"/>
            <a:ext cx="1828800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NodeMcu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WiFi</a:t>
            </a:r>
            <a:r>
              <a:rPr lang="en-US" dirty="0">
                <a:solidFill>
                  <a:schemeClr val="tx1"/>
                </a:solidFill>
              </a:rPr>
              <a:t> Controller)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DEB874-A33A-4611-A4F4-666519B6713B}"/>
              </a:ext>
            </a:extLst>
          </p:cNvPr>
          <p:cNvSpPr/>
          <p:nvPr/>
        </p:nvSpPr>
        <p:spPr>
          <a:xfrm>
            <a:off x="6100623" y="2780145"/>
            <a:ext cx="1828800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MCP4725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(DAC)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E451A9-D0D6-400A-ADBB-7154E82017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71421" y="3278909"/>
            <a:ext cx="14778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E235C0-3380-47D7-97A1-2ED765DD5443}"/>
              </a:ext>
            </a:extLst>
          </p:cNvPr>
          <p:cNvCxnSpPr>
            <a:cxnSpLocks/>
          </p:cNvCxnSpPr>
          <p:nvPr/>
        </p:nvCxnSpPr>
        <p:spPr>
          <a:xfrm>
            <a:off x="4378039" y="3278909"/>
            <a:ext cx="1722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25456B-EB2D-4B48-A50D-C9FA9C27D70A}"/>
              </a:ext>
            </a:extLst>
          </p:cNvPr>
          <p:cNvCxnSpPr>
            <a:cxnSpLocks/>
          </p:cNvCxnSpPr>
          <p:nvPr/>
        </p:nvCxnSpPr>
        <p:spPr>
          <a:xfrm>
            <a:off x="7929423" y="3278909"/>
            <a:ext cx="14778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7986B7-39FD-4FCC-9B93-7891BD258134}"/>
              </a:ext>
            </a:extLst>
          </p:cNvPr>
          <p:cNvSpPr txBox="1"/>
          <p:nvPr/>
        </p:nvSpPr>
        <p:spPr>
          <a:xfrm>
            <a:off x="979058" y="2632578"/>
            <a:ext cx="144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WiFi</a:t>
            </a:r>
            <a:r>
              <a:rPr lang="en-US" dirty="0"/>
              <a:t> Command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191FDB-6521-4F9E-B53A-820798848B81}"/>
              </a:ext>
            </a:extLst>
          </p:cNvPr>
          <p:cNvSpPr txBox="1"/>
          <p:nvPr/>
        </p:nvSpPr>
        <p:spPr>
          <a:xfrm>
            <a:off x="8067969" y="2632578"/>
            <a:ext cx="144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Analog Voltage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D745B6-9BDB-4888-A358-9744FA613405}"/>
              </a:ext>
            </a:extLst>
          </p:cNvPr>
          <p:cNvSpPr txBox="1"/>
          <p:nvPr/>
        </p:nvSpPr>
        <p:spPr>
          <a:xfrm>
            <a:off x="4572002" y="2632578"/>
            <a:ext cx="144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I2C Command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29C6F7-096C-475B-AE98-3519F84EA7CD}"/>
              </a:ext>
            </a:extLst>
          </p:cNvPr>
          <p:cNvSpPr/>
          <p:nvPr/>
        </p:nvSpPr>
        <p:spPr>
          <a:xfrm>
            <a:off x="9407241" y="2780146"/>
            <a:ext cx="1828800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DAQ</a:t>
            </a:r>
          </a:p>
        </p:txBody>
      </p:sp>
    </p:spTree>
    <p:extLst>
      <p:ext uri="{BB962C8B-B14F-4D97-AF65-F5344CB8AC3E}">
        <p14:creationId xmlns:p14="http://schemas.microsoft.com/office/powerpoint/2010/main" val="422462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AD00-0FD0-4195-A5FF-DEE40453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Ref. Signal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87723-9F1A-45A6-94B1-E90EE59D9DA0}"/>
              </a:ext>
            </a:extLst>
          </p:cNvPr>
          <p:cNvSpPr/>
          <p:nvPr/>
        </p:nvSpPr>
        <p:spPr>
          <a:xfrm>
            <a:off x="2447643" y="2780145"/>
            <a:ext cx="1828800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NodeMcu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WiFi</a:t>
            </a:r>
            <a:r>
              <a:rPr lang="en-US" dirty="0">
                <a:solidFill>
                  <a:schemeClr val="tx1"/>
                </a:solidFill>
              </a:rPr>
              <a:t> Controller)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DEB874-A33A-4611-A4F4-666519B6713B}"/>
              </a:ext>
            </a:extLst>
          </p:cNvPr>
          <p:cNvSpPr/>
          <p:nvPr/>
        </p:nvSpPr>
        <p:spPr>
          <a:xfrm>
            <a:off x="5999027" y="2780145"/>
            <a:ext cx="1828800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Teensy 3.2 w/ Built In DAC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E451A9-D0D6-400A-ADBB-7154E82017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69825" y="3278909"/>
            <a:ext cx="14778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E235C0-3380-47D7-97A1-2ED765DD5443}"/>
              </a:ext>
            </a:extLst>
          </p:cNvPr>
          <p:cNvCxnSpPr>
            <a:cxnSpLocks/>
          </p:cNvCxnSpPr>
          <p:nvPr/>
        </p:nvCxnSpPr>
        <p:spPr>
          <a:xfrm>
            <a:off x="4276443" y="3278909"/>
            <a:ext cx="1722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25456B-EB2D-4B48-A50D-C9FA9C27D70A}"/>
              </a:ext>
            </a:extLst>
          </p:cNvPr>
          <p:cNvCxnSpPr>
            <a:cxnSpLocks/>
          </p:cNvCxnSpPr>
          <p:nvPr/>
        </p:nvCxnSpPr>
        <p:spPr>
          <a:xfrm>
            <a:off x="7827827" y="3278909"/>
            <a:ext cx="14778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7986B7-39FD-4FCC-9B93-7891BD258134}"/>
              </a:ext>
            </a:extLst>
          </p:cNvPr>
          <p:cNvSpPr txBox="1"/>
          <p:nvPr/>
        </p:nvSpPr>
        <p:spPr>
          <a:xfrm>
            <a:off x="877462" y="2632578"/>
            <a:ext cx="144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WiFi</a:t>
            </a:r>
            <a:r>
              <a:rPr lang="en-US" dirty="0"/>
              <a:t> Command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191FDB-6521-4F9E-B53A-820798848B81}"/>
              </a:ext>
            </a:extLst>
          </p:cNvPr>
          <p:cNvSpPr txBox="1"/>
          <p:nvPr/>
        </p:nvSpPr>
        <p:spPr>
          <a:xfrm>
            <a:off x="7855538" y="2632578"/>
            <a:ext cx="144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Analog Voltage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D745B6-9BDB-4888-A358-9744FA613405}"/>
              </a:ext>
            </a:extLst>
          </p:cNvPr>
          <p:cNvSpPr txBox="1"/>
          <p:nvPr/>
        </p:nvSpPr>
        <p:spPr>
          <a:xfrm>
            <a:off x="4470406" y="2632578"/>
            <a:ext cx="144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I2C Command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29C6F7-096C-475B-AE98-3519F84EA7CD}"/>
              </a:ext>
            </a:extLst>
          </p:cNvPr>
          <p:cNvSpPr/>
          <p:nvPr/>
        </p:nvSpPr>
        <p:spPr>
          <a:xfrm>
            <a:off x="9305645" y="2780146"/>
            <a:ext cx="1828800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DAQ</a:t>
            </a:r>
          </a:p>
        </p:txBody>
      </p:sp>
    </p:spTree>
    <p:extLst>
      <p:ext uri="{BB962C8B-B14F-4D97-AF65-F5344CB8AC3E}">
        <p14:creationId xmlns:p14="http://schemas.microsoft.com/office/powerpoint/2010/main" val="354746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Old Ref. Signal Setup</vt:lpstr>
      <vt:lpstr>New Ref. Signal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Tanner Bitz</dc:creator>
  <cp:lastModifiedBy>Tanner Bitz (Student)</cp:lastModifiedBy>
  <cp:revision>2</cp:revision>
  <dcterms:created xsi:type="dcterms:W3CDTF">2019-01-31T20:48:43Z</dcterms:created>
  <dcterms:modified xsi:type="dcterms:W3CDTF">2019-01-31T21:00:34Z</dcterms:modified>
</cp:coreProperties>
</file>