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9" d="100"/>
          <a:sy n="49" d="100"/>
        </p:scale>
        <p:origin x="97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8EB7-497F-F2BE-005F-5FC2B55E8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1B54F-C373-4302-5923-DAD172283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24A4-9B94-5970-7215-5FDC5BEA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2210-6508-46A3-8FAB-B3F07D1A43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F3033-0210-999B-1575-5E9CA0E1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E70F1-CE4B-A74D-88D0-6FBE90FD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CB2-0989-48BD-BA72-DAB92256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4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D60D-7C36-199A-E321-B1293C00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6755E-991C-FC3B-62BB-492C2BBDD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E971-A50A-EB39-A054-98B876E9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2210-6508-46A3-8FAB-B3F07D1A43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B1C06-F686-B10A-8A21-D2CB9939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FF31A-852C-81D9-5670-E5501876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CB2-0989-48BD-BA72-DAB92256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3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88285-90F7-F887-6C4B-E0CAE222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E463F-1BC1-7DC5-1393-6C805FCA1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ED4F-420F-C777-AD9D-5B6B936A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2210-6508-46A3-8FAB-B3F07D1A43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AAEAD-E4CC-9E54-6E9D-C0FB14FF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DE969-18FF-C9FA-A502-7B7A47EE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CB2-0989-48BD-BA72-DAB92256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8C32-D1A8-DADF-AB20-17DF3EE5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607F-7CFC-A518-9C3A-0E246E5D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7636D-3686-CD06-3EB1-3BA56E26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2210-6508-46A3-8FAB-B3F07D1A43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47A2F-E5B9-4DA0-A9AC-F2ABEE2A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9987-3310-8960-47BB-9BC50617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CB2-0989-48BD-BA72-DAB92256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9B93-3DA4-33EF-A068-5F8AC232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D9BF2-68A9-7903-86EB-C1810509A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6B00F-3A44-94E7-E457-615F8ED1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2210-6508-46A3-8FAB-B3F07D1A43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27B79-E8FA-EF83-75B1-EFDF0C0A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B817-5888-A69F-3138-D419799B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CB2-0989-48BD-BA72-DAB92256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0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4DC9-B6F7-FE9E-E153-23A56E52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B984-FBAA-F849-8D63-DBC217064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58969-BA2B-1812-A6D7-11527264B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9FAC5-1CA9-4159-17C8-B500DC2A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2210-6508-46A3-8FAB-B3F07D1A43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14E2E-1E44-B2B3-7FA5-27A9AFFE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335CA-2A0C-79A5-14AD-AC7575FB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CB2-0989-48BD-BA72-DAB92256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1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114B-E98F-1F5E-1426-A44799D5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A15A7-7871-AE05-4637-54EF39703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2A76C-1BDC-D409-9AC3-A8F0270B7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0AA51-382B-46D3-312A-DB8E9D547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E029E-3069-7C8F-B251-DD3AC1310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2B56B-9967-8BE3-5F76-9E270304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2210-6508-46A3-8FAB-B3F07D1A43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53B5F-22BD-F352-D243-75FCE3CA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A1C06-4B1C-41F9-B80D-B414497A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CB2-0989-48BD-BA72-DAB92256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F99F-3895-5C9A-C7DC-6DC22711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0BCB7-B357-6DB5-7B91-6868715D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2210-6508-46A3-8FAB-B3F07D1A43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03DA7-68DA-210C-0772-4BD0B58B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C6BAD-FD2D-8049-F05E-493B141F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CB2-0989-48BD-BA72-DAB92256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879B0-F11C-D17B-5D03-226089BA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2210-6508-46A3-8FAB-B3F07D1A43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A0C09-6370-88DE-1F4B-87CECEC2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BD842-A39A-7793-63C0-9239907D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CB2-0989-48BD-BA72-DAB92256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4836-DC7D-2D6E-3D14-5B1C4B15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C2F9-D0BA-95E5-7725-2ED2EBD1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BE381-7CE5-1CC2-DDE8-6195EB9FF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E37C5-FC1F-5789-88FA-F11FC31C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2210-6508-46A3-8FAB-B3F07D1A43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32843-D9C6-7B93-034E-E2580AA5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8D8D3-DDC8-3011-0956-8BB0D22B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CB2-0989-48BD-BA72-DAB92256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0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3312-F654-4C77-EDA1-CA0F5B8E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97541-506C-9A40-964C-54477D12E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384B1-B67E-8173-4E6A-E3DA2A3E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F277B-A62A-A848-8DEE-B39075B0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2210-6508-46A3-8FAB-B3F07D1A43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FE3EA-A69B-D423-6D0A-EAC2E251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66E6D-1C0C-3426-E561-E720997E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CB2-0989-48BD-BA72-DAB92256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5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0451B-0DD2-B82C-A983-C9B58981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63526-DB89-E420-77AC-E25FB67B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7131-ACFF-0D0E-A89C-08C587EB7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72210-6508-46A3-8FAB-B3F07D1A436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85C5F-E9B7-15E1-5E1A-78BB56EF0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6E876-164A-CF55-88E5-9A679DD1A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4CB2-0989-48BD-BA72-DAB92256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0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381974-04D8-DCC9-2B3E-577944398161}"/>
              </a:ext>
            </a:extLst>
          </p:cNvPr>
          <p:cNvSpPr txBox="1"/>
          <p:nvPr/>
        </p:nvSpPr>
        <p:spPr>
          <a:xfrm>
            <a:off x="459474" y="345743"/>
            <a:ext cx="175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C3AE2-A70D-47A4-03AB-FB1E049439B8}"/>
              </a:ext>
            </a:extLst>
          </p:cNvPr>
          <p:cNvSpPr txBox="1"/>
          <p:nvPr/>
        </p:nvSpPr>
        <p:spPr>
          <a:xfrm>
            <a:off x="727880" y="782472"/>
            <a:ext cx="27932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- # of Recursive Calls</a:t>
            </a:r>
          </a:p>
          <a:p>
            <a:r>
              <a:rPr lang="en-US" sz="1400" dirty="0"/>
              <a:t>B - Factor by which it gets smaller</a:t>
            </a:r>
          </a:p>
          <a:p>
            <a:r>
              <a:rPr lang="en-US" sz="1400" dirty="0"/>
              <a:t>K - Work/Call(# of for loops)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82611-B3A8-D108-EB8A-8392D06BF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28" y="1538042"/>
            <a:ext cx="3124471" cy="743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22BA83-AB59-96A4-0F4C-65D407DC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263" y="633758"/>
            <a:ext cx="4267570" cy="1466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1EA82-2B61-73E7-F2E8-D49A07EB4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67" y="4024799"/>
            <a:ext cx="6516526" cy="2216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CCAEAB-FB99-76C1-BACD-18ABDD674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703" y="3866400"/>
            <a:ext cx="4659561" cy="23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7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381974-04D8-DCC9-2B3E-577944398161}"/>
              </a:ext>
            </a:extLst>
          </p:cNvPr>
          <p:cNvSpPr txBox="1"/>
          <p:nvPr/>
        </p:nvSpPr>
        <p:spPr>
          <a:xfrm>
            <a:off x="459474" y="345743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AVL Trees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4C610-DC39-EFB8-E313-F266FA90D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799" y="2929921"/>
            <a:ext cx="5080873" cy="3271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84968-B105-E72A-8F6C-3C124A10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00" y="3182399"/>
            <a:ext cx="4991900" cy="289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7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28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Tanner Helms</dc:creator>
  <cp:lastModifiedBy>Tanner Helms</cp:lastModifiedBy>
  <cp:revision>2</cp:revision>
  <dcterms:created xsi:type="dcterms:W3CDTF">2023-02-13T01:25:25Z</dcterms:created>
  <dcterms:modified xsi:type="dcterms:W3CDTF">2023-02-15T21:21:46Z</dcterms:modified>
</cp:coreProperties>
</file>