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21CA-1265-47EE-ABE4-726307186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B2557-4A0D-45CA-B8B9-6506D1598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4E928-71D2-4690-BD2B-912DE1AD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23C-2258-4CF5-8676-184F600DE9F6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F4276-F537-440B-BA89-332606D3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AA3A8-6A12-478D-972F-BC7F3CCF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EF7-0597-406E-B0D3-33809D90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1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80F1-0A31-4BE8-A8E7-0042724F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E49E5-FBED-4CB1-B2D0-031722AFE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D37B7-6FF2-4442-8919-AFA5404E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23C-2258-4CF5-8676-184F600DE9F6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47F61-C222-4E9E-9BC0-2106EA01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8F39A-3318-4A8E-BECA-17B64EE5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EF7-0597-406E-B0D3-33809D90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5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3F2F3-CAE0-4661-AB9D-DF808DACB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D7757-427F-4545-9821-BD4656BD5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D167-9AD0-4701-AA2F-6878F690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23C-2258-4CF5-8676-184F600DE9F6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E4557-4EFA-4ED6-B370-EC17B652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7ACC9-9869-44F7-B8CF-A646A9C3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EF7-0597-406E-B0D3-33809D90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3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305B-B54F-4073-BFF5-62F3C50A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428EA-B4E7-4925-9EC8-359341566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FC5B1-4E67-4D63-B2DD-3572200E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23C-2258-4CF5-8676-184F600DE9F6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5054F-CC27-48D9-8414-ACA368AD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15CA6-20E4-4471-9004-696B1CC2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EF7-0597-406E-B0D3-33809D90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1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C83B-B3B9-441F-8E69-9784503C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F399A-C601-4CAD-AFBD-8AFACDD9B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37AC-A04B-4AB6-B2FD-D017245B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23C-2258-4CF5-8676-184F600DE9F6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28F33-7027-42EC-AB62-F458682F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CB6DE-1BBD-47AB-9362-B4B4F76A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EF7-0597-406E-B0D3-33809D90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3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9FE7-601C-4104-8BD6-08E2C533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FCE4F-187C-4EF8-95AC-12753659C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3A740-29EB-4309-A12E-940278CE3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55F36-8E2D-42D0-A540-EB42F7E6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23C-2258-4CF5-8676-184F600DE9F6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66FEC-33CE-4D70-83B6-04CC39C6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BDC1A-7E4C-40D5-A77A-8DEC6C4A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EF7-0597-406E-B0D3-33809D90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2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5237-2874-4315-878A-0FE1DF20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1C03C-F9B2-4571-99CC-F4A74B39A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97766-E3DF-4760-B84A-54D416C89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F87F4-42B3-4D74-8E95-0D4B39FB2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55D85-1336-4DB0-B7E1-C212930D1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1E20E-3899-46EC-8161-E983DE8C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23C-2258-4CF5-8676-184F600DE9F6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44F6F-F041-40C8-B2E3-6D0F0C76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4C419-2C36-4654-B09D-0B83D3D3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EF7-0597-406E-B0D3-33809D90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3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947A-93E4-4924-A465-4AB9B0D0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64357-9578-4615-A4F9-2C8648F8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23C-2258-4CF5-8676-184F600DE9F6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9B20B-D320-4F42-8869-D3492273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74504-C948-4C65-978B-968C53F4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EF7-0597-406E-B0D3-33809D90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8417C-55F1-48E4-8D41-E53DC558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23C-2258-4CF5-8676-184F600DE9F6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72ACA-8F6B-48DF-B07E-11381AAC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6A1FC-3911-4394-BF1A-013ABF5F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EF7-0597-406E-B0D3-33809D90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7D33-4A15-43ED-8318-A0EA42C30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CA7B-4100-4360-9F28-96917F487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5DF7E-C5C0-48A5-B649-520CF1A90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ED543-18B6-4DAB-B83C-9BED7E2A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23C-2258-4CF5-8676-184F600DE9F6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8E41B-D2A0-4C59-ADA8-44EAED6C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0FB4B-749A-420A-AF68-AFCEE4AA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EF7-0597-406E-B0D3-33809D90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52ED-2A8B-4736-BF4C-97BAFAC6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E4CB8-4BCC-4188-9CA3-981DD0B63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41C43-4CCD-463A-AF49-5605F78A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7B1A5-5F26-4B36-8C8A-022DD8CB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6523C-2258-4CF5-8676-184F600DE9F6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0D09A-A05B-44ED-BD1E-EF6A7EE3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33171-3271-4F45-BC03-FA80CBF9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EF7-0597-406E-B0D3-33809D90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9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D1CDE-6578-4BF0-B7F9-4BC5A3E8C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73C44-95BF-4D09-9F74-B76F4D032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B1450-5BF3-4FCA-9D4C-DBAE44555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523C-2258-4CF5-8676-184F600DE9F6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BC6C0-A6EB-4506-BB77-C9A7ED4C8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E7F74-0C74-4E69-9DBD-D5637A00E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3EF7-0597-406E-B0D3-33809D90B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9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979B5B-7B53-4905-AA38-557BA1E87141}"/>
              </a:ext>
            </a:extLst>
          </p:cNvPr>
          <p:cNvSpPr/>
          <p:nvPr/>
        </p:nvSpPr>
        <p:spPr>
          <a:xfrm>
            <a:off x="207390" y="150829"/>
            <a:ext cx="11726944" cy="651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60066-E09F-493B-80B7-5E24EB40A4B4}"/>
              </a:ext>
            </a:extLst>
          </p:cNvPr>
          <p:cNvSpPr/>
          <p:nvPr/>
        </p:nvSpPr>
        <p:spPr>
          <a:xfrm>
            <a:off x="207390" y="150829"/>
            <a:ext cx="11726944" cy="11500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23ABC-C3A8-4462-8CE8-4E656262C8D0}"/>
              </a:ext>
            </a:extLst>
          </p:cNvPr>
          <p:cNvSpPr txBox="1"/>
          <p:nvPr/>
        </p:nvSpPr>
        <p:spPr>
          <a:xfrm>
            <a:off x="348791" y="315798"/>
            <a:ext cx="3431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Rent-A-Movie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F783D-6AA2-4323-973D-B305998FA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057" y="315798"/>
            <a:ext cx="796839" cy="7968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C022FD-DB0B-4098-85DF-06353FDCBD66}"/>
              </a:ext>
            </a:extLst>
          </p:cNvPr>
          <p:cNvSpPr txBox="1"/>
          <p:nvPr/>
        </p:nvSpPr>
        <p:spPr>
          <a:xfrm>
            <a:off x="9384562" y="465420"/>
            <a:ext cx="1216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(10)Alerts</a:t>
            </a:r>
          </a:p>
        </p:txBody>
      </p:sp>
      <p:pic>
        <p:nvPicPr>
          <p:cNvPr id="1030" name="Picture 6" descr="C:\SoftEngr\Group10\prototype\star_wars.jpg">
            <a:extLst>
              <a:ext uri="{FF2B5EF4-FFF2-40B4-BE49-F238E27FC236}">
                <a16:creationId xmlns:a16="http://schemas.microsoft.com/office/drawing/2014/main" id="{A0815B08-CD53-4654-BDDF-6F9903A95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12" y="2439555"/>
            <a:ext cx="2342981" cy="331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81F394-162B-41EC-B216-CA2CE3FD89C6}"/>
              </a:ext>
            </a:extLst>
          </p:cNvPr>
          <p:cNvSpPr txBox="1"/>
          <p:nvPr/>
        </p:nvSpPr>
        <p:spPr>
          <a:xfrm>
            <a:off x="3478491" y="1376313"/>
            <a:ext cx="4383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Edit Movie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186513-209C-4B12-B822-10E48E4BEC41}"/>
              </a:ext>
            </a:extLst>
          </p:cNvPr>
          <p:cNvSpPr/>
          <p:nvPr/>
        </p:nvSpPr>
        <p:spPr>
          <a:xfrm>
            <a:off x="3619893" y="2439555"/>
            <a:ext cx="6523348" cy="3313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D38C6-23E1-41EB-B610-AA204E5CDB18}"/>
              </a:ext>
            </a:extLst>
          </p:cNvPr>
          <p:cNvSpPr txBox="1"/>
          <p:nvPr/>
        </p:nvSpPr>
        <p:spPr>
          <a:xfrm>
            <a:off x="3619893" y="2439555"/>
            <a:ext cx="6523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Owner: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7A7D0B-7227-42B1-B84A-0888F7CF4CBB}"/>
              </a:ext>
            </a:extLst>
          </p:cNvPr>
          <p:cNvSpPr txBox="1"/>
          <p:nvPr/>
        </p:nvSpPr>
        <p:spPr>
          <a:xfrm>
            <a:off x="3619893" y="2818013"/>
            <a:ext cx="6523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Condition: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9BEB1E-AB2C-41F9-BF3E-9BDE840A7927}"/>
              </a:ext>
            </a:extLst>
          </p:cNvPr>
          <p:cNvSpPr txBox="1"/>
          <p:nvPr/>
        </p:nvSpPr>
        <p:spPr>
          <a:xfrm>
            <a:off x="3619893" y="3197216"/>
            <a:ext cx="6523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Availability: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09B303-25B9-479C-B3DB-8A7F3CC1565F}"/>
              </a:ext>
            </a:extLst>
          </p:cNvPr>
          <p:cNvSpPr txBox="1"/>
          <p:nvPr/>
        </p:nvSpPr>
        <p:spPr>
          <a:xfrm>
            <a:off x="9884004" y="5935286"/>
            <a:ext cx="93325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B541A-2CEC-4984-B0BF-394587592C8A}"/>
              </a:ext>
            </a:extLst>
          </p:cNvPr>
          <p:cNvSpPr txBox="1"/>
          <p:nvPr/>
        </p:nvSpPr>
        <p:spPr>
          <a:xfrm>
            <a:off x="8403996" y="5935286"/>
            <a:ext cx="11594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4995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Tanner Hooper</dc:creator>
  <cp:lastModifiedBy>Tanner Hooper</cp:lastModifiedBy>
  <cp:revision>5</cp:revision>
  <dcterms:created xsi:type="dcterms:W3CDTF">2019-03-09T00:39:59Z</dcterms:created>
  <dcterms:modified xsi:type="dcterms:W3CDTF">2019-03-09T00:50:29Z</dcterms:modified>
</cp:coreProperties>
</file>