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F685-BC98-4A1B-9FE4-3D543E4D9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03C3A-90B8-4C3B-9314-67011E679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0E554-88E7-40B3-BC74-D6E8CC1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689-DF26-4908-BD5A-2F291E0F8EE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CE069-9A27-4198-99AA-545A9E49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7CC5A-9C06-4A31-A854-710A4135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26D-12CF-4307-86BA-9C6791E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3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7760-1682-45D7-8D68-DBA2CD62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2431E-C380-490E-BE40-439D9252D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6B02-1652-4D9C-8690-C0DEB99A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689-DF26-4908-BD5A-2F291E0F8EE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D8F4-0C5C-40DB-BD85-200B7830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F92A0-DC08-401D-B221-37AA7B23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26D-12CF-4307-86BA-9C6791E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0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90655-D5C3-4793-BB3A-71E245DA7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39A77-6DF5-4C69-ACAE-63EC531E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1AB0-913D-4A50-B867-5E7E43B8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689-DF26-4908-BD5A-2F291E0F8EE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FF69-6619-474E-937D-55461A6C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2992-1AB0-4C3C-9101-D63E6CD3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26D-12CF-4307-86BA-9C6791E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2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7B35-9A7C-4B6C-AAF5-56E9685D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3AF2-E0DF-4E21-966C-BDA14266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81268-464C-41A3-AB95-4C2646D3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689-DF26-4908-BD5A-2F291E0F8EE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040FE-8AA6-4F5C-9B2F-D781824B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CE09C-65D8-44E9-B35E-DFAFECD0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26D-12CF-4307-86BA-9C6791E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841F-B1EF-4AD3-B6A9-5A763AB1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7A708-38F9-46E2-B7B4-9E3BE868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4E89-F1A2-497D-A14F-385C550D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689-DF26-4908-BD5A-2F291E0F8EE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F68DE-376C-490D-A854-038E3406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25C7-FAE6-48AA-90D1-26FF1FBD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26D-12CF-4307-86BA-9C6791E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A056-16B5-4F86-A6EE-72901AB2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E5D9-826A-46DF-BF96-63D4DF842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A77C1-27B8-43D1-BBE6-283842EEE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26AAA-2642-4AEB-9CC1-1A788CB3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689-DF26-4908-BD5A-2F291E0F8EE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FC554-E36A-41E7-B3A8-FC07F6EC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13A3C-170E-4982-842C-4C5CC0D5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26D-12CF-4307-86BA-9C6791E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7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6F49-5B8F-4483-82B5-6ABCE144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5AD2F-7394-4BBD-8747-F4D477C8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ED00F-56D7-4544-98C5-1DF6522C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B9ACF-BFF8-4B8D-A8C7-6C0EB8B39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E6392-E607-42CA-B9DE-F6326A4CC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44AEC-7CEF-4A82-8C17-557DA9D6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689-DF26-4908-BD5A-2F291E0F8EE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9CCC7-C71A-4178-A301-7D2A4C47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57AE7-DAA2-4993-8FE0-E1AE78F8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26D-12CF-4307-86BA-9C6791E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2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CFB8-506B-4F38-B345-4D537811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480D2-0EF7-48E4-A2F7-478566D5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689-DF26-4908-BD5A-2F291E0F8EE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C7556-7143-4486-9CA2-5CE9A263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EA78C-0DBE-423A-80C1-54998D72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26D-12CF-4307-86BA-9C6791E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B9071-9377-4502-B556-054D5B05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689-DF26-4908-BD5A-2F291E0F8EE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72A34-0AB1-4986-A714-BC335053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41F2B-14E8-4A1E-BF96-CC18C624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26D-12CF-4307-86BA-9C6791E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2373-F1C0-40E7-BD26-9913DD84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9445-FDBF-498B-8ABE-5993851B7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94CAC-B21A-4450-9FE5-960881F08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B3B84-DFD4-4087-82F3-DBFED2A5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689-DF26-4908-BD5A-2F291E0F8EE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E0D0E-EC42-4C05-9077-585516AF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9831C-A3C6-4F2E-8B59-73CAC104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26D-12CF-4307-86BA-9C6791E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1515-D84C-453A-B4D7-F37C0A76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59521-1F60-4584-9800-FD4B31647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18621-DD71-4601-8D6B-C1808DE4D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E1B1B-5601-425A-9F4E-F4197609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689-DF26-4908-BD5A-2F291E0F8EE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590FF-7C24-4BC1-BC13-4CE5560F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F17D4-65D0-4784-8B0F-55BA4C3A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926D-12CF-4307-86BA-9C6791E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7D368-035E-40BE-A643-3ACA00CA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388BE-EF6E-4AB4-94C8-CB284990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4A57A-2E06-40BC-B1C6-B8592795E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D689-DF26-4908-BD5A-2F291E0F8EE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005-8974-4FEB-A39E-06A4486A8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FF1C-BD7F-4960-9D75-00539C5A6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926D-12CF-4307-86BA-9C6791EF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E41EA3-127B-4CB4-9933-56D53A9B275D}"/>
              </a:ext>
            </a:extLst>
          </p:cNvPr>
          <p:cNvSpPr/>
          <p:nvPr/>
        </p:nvSpPr>
        <p:spPr>
          <a:xfrm>
            <a:off x="320511" y="235670"/>
            <a:ext cx="11510128" cy="62876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02B27-4FD6-4A97-8183-D6673C29649B}"/>
              </a:ext>
            </a:extLst>
          </p:cNvPr>
          <p:cNvSpPr/>
          <p:nvPr/>
        </p:nvSpPr>
        <p:spPr>
          <a:xfrm>
            <a:off x="320511" y="235670"/>
            <a:ext cx="11510128" cy="1036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0A701-3DF3-4C95-B4E7-45980F539B69}"/>
              </a:ext>
            </a:extLst>
          </p:cNvPr>
          <p:cNvSpPr txBox="1"/>
          <p:nvPr/>
        </p:nvSpPr>
        <p:spPr>
          <a:xfrm>
            <a:off x="388069" y="428638"/>
            <a:ext cx="2799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Rent-A-Movie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670BE-F14A-4E26-8388-B5D3C3BB7261}"/>
              </a:ext>
            </a:extLst>
          </p:cNvPr>
          <p:cNvSpPr txBox="1"/>
          <p:nvPr/>
        </p:nvSpPr>
        <p:spPr>
          <a:xfrm>
            <a:off x="9859702" y="582526"/>
            <a:ext cx="7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Alerts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C2C9C9-2B3C-4252-99D1-CED0961E8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523555"/>
            <a:ext cx="536592" cy="5365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DB3BDA-57F5-472B-81AF-5D46CF656C33}"/>
              </a:ext>
            </a:extLst>
          </p:cNvPr>
          <p:cNvSpPr/>
          <p:nvPr/>
        </p:nvSpPr>
        <p:spPr>
          <a:xfrm>
            <a:off x="320511" y="1272619"/>
            <a:ext cx="11510128" cy="1036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635EC-FC81-45AC-9348-B37E9967C3C0}"/>
              </a:ext>
            </a:extLst>
          </p:cNvPr>
          <p:cNvSpPr txBox="1"/>
          <p:nvPr/>
        </p:nvSpPr>
        <p:spPr>
          <a:xfrm>
            <a:off x="3370449" y="1563289"/>
            <a:ext cx="541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[Movie] due back May 10, 2019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097D1-49CD-40D9-AF9E-16999A04C9B2}"/>
              </a:ext>
            </a:extLst>
          </p:cNvPr>
          <p:cNvSpPr/>
          <p:nvPr/>
        </p:nvSpPr>
        <p:spPr>
          <a:xfrm>
            <a:off x="320511" y="2309569"/>
            <a:ext cx="5734640" cy="15648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POST A MOVIE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41B733-0844-4625-9296-FC778A7B237A}"/>
              </a:ext>
            </a:extLst>
          </p:cNvPr>
          <p:cNvSpPr/>
          <p:nvPr/>
        </p:nvSpPr>
        <p:spPr>
          <a:xfrm>
            <a:off x="6055150" y="2309568"/>
            <a:ext cx="5775489" cy="1564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589C1B-0C7D-4803-B876-9E771D3A097D}"/>
              </a:ext>
            </a:extLst>
          </p:cNvPr>
          <p:cNvSpPr/>
          <p:nvPr/>
        </p:nvSpPr>
        <p:spPr>
          <a:xfrm>
            <a:off x="320511" y="3874417"/>
            <a:ext cx="5734638" cy="265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32AE36-D43D-441B-9AAB-A44C6E0A8D75}"/>
              </a:ext>
            </a:extLst>
          </p:cNvPr>
          <p:cNvSpPr/>
          <p:nvPr/>
        </p:nvSpPr>
        <p:spPr>
          <a:xfrm>
            <a:off x="6055149" y="3874417"/>
            <a:ext cx="5775491" cy="265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21BAD-B448-4FC0-9531-354416F5612F}"/>
              </a:ext>
            </a:extLst>
          </p:cNvPr>
          <p:cNvSpPr txBox="1"/>
          <p:nvPr/>
        </p:nvSpPr>
        <p:spPr>
          <a:xfrm>
            <a:off x="1065229" y="4166647"/>
            <a:ext cx="411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Lending (2)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EBC13-F31E-460C-8335-3A17FCD2480C}"/>
              </a:ext>
            </a:extLst>
          </p:cNvPr>
          <p:cNvSpPr txBox="1"/>
          <p:nvPr/>
        </p:nvSpPr>
        <p:spPr>
          <a:xfrm>
            <a:off x="6825007" y="4166647"/>
            <a:ext cx="411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Borrowing (3)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508D6-9A73-4F5F-8DA5-43FBB33EB94A}"/>
              </a:ext>
            </a:extLst>
          </p:cNvPr>
          <p:cNvSpPr txBox="1"/>
          <p:nvPr/>
        </p:nvSpPr>
        <p:spPr>
          <a:xfrm>
            <a:off x="1065229" y="4628312"/>
            <a:ext cx="411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 Wars: Revenge of the </a:t>
            </a:r>
            <a:r>
              <a:rPr lang="en-US" dirty="0" err="1"/>
              <a:t>Sith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4F0AC-84FF-483A-8C48-D374255124CC}"/>
              </a:ext>
            </a:extLst>
          </p:cNvPr>
          <p:cNvSpPr txBox="1"/>
          <p:nvPr/>
        </p:nvSpPr>
        <p:spPr>
          <a:xfrm>
            <a:off x="6843859" y="4628312"/>
            <a:ext cx="4119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Sherlock Holmes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Planet of the 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Rogue One: A Star Wars Story</a:t>
            </a:r>
          </a:p>
        </p:txBody>
      </p:sp>
    </p:spTree>
    <p:extLst>
      <p:ext uri="{BB962C8B-B14F-4D97-AF65-F5344CB8AC3E}">
        <p14:creationId xmlns:p14="http://schemas.microsoft.com/office/powerpoint/2010/main" val="408132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Tanner Hooper</dc:creator>
  <cp:lastModifiedBy>Tanner Hooper</cp:lastModifiedBy>
  <cp:revision>8</cp:revision>
  <dcterms:created xsi:type="dcterms:W3CDTF">2019-03-08T19:47:20Z</dcterms:created>
  <dcterms:modified xsi:type="dcterms:W3CDTF">2019-03-08T20:09:51Z</dcterms:modified>
</cp:coreProperties>
</file>