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370A-D874-4529-BE60-98A296CB5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071CC-C9B6-438B-AD5F-3515334BA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E5C5C-A060-4F7A-8062-A2ABCEFE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A17E-FA0E-46FA-AA1D-BAE6047B464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3A834-7A28-483F-A9A8-F07F74A8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A8DB8-336C-40A8-9591-4FE97297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DCD5-D1CC-4E5A-9FFA-9196375E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3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3499-59F0-4915-BA34-39217595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1AA5B-0A14-443F-B0A2-0048B9719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497A9-311F-4EB6-B64F-38FDDCE9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A17E-FA0E-46FA-AA1D-BAE6047B464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16A04-5508-4726-A245-C934EE71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2074D-3D8C-4FE3-9627-9F5F6DCC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DCD5-D1CC-4E5A-9FFA-9196375E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4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9A831-0B9C-490B-B902-639B295A1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8AA34-432F-4BF3-839F-39FA0FF13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75A0A-35A2-46F6-93AC-14B9DE72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A17E-FA0E-46FA-AA1D-BAE6047B464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5FA35-99A9-4A51-9778-21525CAD5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3586A-C783-4346-8159-28917DCE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DCD5-D1CC-4E5A-9FFA-9196375E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6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1F37-0262-4E32-931C-56785EF76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3C358-9DD0-480E-9035-998B5FC7F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70407-9DF5-46CA-B4FD-C5AD9BFDA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A17E-FA0E-46FA-AA1D-BAE6047B464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88C38-AB4D-4849-A706-CA43D1A74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EC55F-67A6-4EAF-B91E-DEA0AA54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DCD5-D1CC-4E5A-9FFA-9196375E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E74B3-0D29-430A-A4A7-D9E01B7E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CE604-237F-4729-BEA1-221FF8C61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5F9D7-8D04-4336-86C9-2BCBF2B0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A17E-FA0E-46FA-AA1D-BAE6047B464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492DC-A420-4855-A9BD-E7593245F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1BBB3-BBCA-471C-899E-8D1945B1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DCD5-D1CC-4E5A-9FFA-9196375E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0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B96B-2354-4019-B871-AE07A790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9AA6D-8AE0-439B-9FD0-DBAFFDE92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F9D08-A7CE-45EF-AF2F-3F19481E8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DA14A-02DD-46AA-8638-0E169F3C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A17E-FA0E-46FA-AA1D-BAE6047B464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1BFA6-F9C3-43F9-A742-D70C4696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9837E-A332-419C-8A65-893660C1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DCD5-D1CC-4E5A-9FFA-9196375E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D57C-1144-4940-89EE-7E3E1B9CC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9DCBE-18A1-49F7-B5C4-86BB9E5BB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D41DE-52C7-404B-8149-FCA31B5D8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9BD16-C463-46E1-8319-0AC5613A1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EA019-269A-43DC-BAFD-EC151C994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1F651B-9C34-471C-A7D6-53AF5974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A17E-FA0E-46FA-AA1D-BAE6047B464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C291E3-9505-4C48-A874-901D28FF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C799CC-E978-48D2-A3C5-F8677E0C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DCD5-D1CC-4E5A-9FFA-9196375E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1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0D7B-AF6E-4071-914B-E551A0637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9DA93-D675-48C1-A7B5-6BB41026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A17E-FA0E-46FA-AA1D-BAE6047B464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63392-BFBF-43BD-BB05-A7714F84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1D039-9F53-4772-8384-FF67A3C4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DCD5-D1CC-4E5A-9FFA-9196375E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9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9F07C-4ADF-4FB5-A79D-F2782865C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A17E-FA0E-46FA-AA1D-BAE6047B464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AD30AA-D600-411B-AC51-3CBF716D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D1236-0CD6-4EB9-B3AA-C0CA914A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DCD5-D1CC-4E5A-9FFA-9196375E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D835-79CF-4CD3-B450-3603DCF5E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57F44-02CC-46F7-91EA-010332770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B3EEC-A94F-41A6-ABC0-F958CCE96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FBA0C-5C6E-4C0E-8ABA-9E5AC239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A17E-FA0E-46FA-AA1D-BAE6047B464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0707F-A6BB-4B2C-B75F-0A4AE80D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ACEEC-44BF-4D70-B9E1-7020EFE44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DCD5-D1CC-4E5A-9FFA-9196375E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0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314C-8FAF-4254-A6D2-65BCB04A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5B0E23-9411-4439-8C65-2B6E04681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1076D-D327-4517-B9B3-6C4E7FEE4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D3B04-FB3F-430A-A20C-3C957659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A17E-FA0E-46FA-AA1D-BAE6047B464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A1C04-9CFF-4115-A011-CF00DD10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526F8-71E5-4020-85AC-9E7E761A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DCD5-D1CC-4E5A-9FFA-9196375E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7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2C6E0F-CCDB-4A48-8F5A-77AC98CD5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3A9A2-8ACE-4106-A9AC-6BE33A1BA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5F21E-0F95-4FD1-B658-12060CC1C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DA17E-FA0E-46FA-AA1D-BAE6047B464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96751-8842-4458-9B0D-E63466FCC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FF01C-E547-4F22-9180-C07C721A5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DDCD5-D1CC-4E5A-9FFA-9196375E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8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A44215-EE8C-4347-9369-9789DB0514E6}"/>
              </a:ext>
            </a:extLst>
          </p:cNvPr>
          <p:cNvSpPr/>
          <p:nvPr/>
        </p:nvSpPr>
        <p:spPr>
          <a:xfrm>
            <a:off x="386499" y="245097"/>
            <a:ext cx="11293311" cy="631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5EC1B1-1C5C-481E-8B8D-744F1EF24E93}"/>
              </a:ext>
            </a:extLst>
          </p:cNvPr>
          <p:cNvSpPr/>
          <p:nvPr/>
        </p:nvSpPr>
        <p:spPr>
          <a:xfrm>
            <a:off x="386499" y="245097"/>
            <a:ext cx="11293311" cy="10180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C468C0-913F-4218-980C-306CE81CEF05}"/>
              </a:ext>
            </a:extLst>
          </p:cNvPr>
          <p:cNvSpPr txBox="1"/>
          <p:nvPr/>
        </p:nvSpPr>
        <p:spPr>
          <a:xfrm>
            <a:off x="512190" y="438346"/>
            <a:ext cx="348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Rent-A-Movie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A08E93-401D-49CE-BC48-E40D53EE138D}"/>
              </a:ext>
            </a:extLst>
          </p:cNvPr>
          <p:cNvSpPr/>
          <p:nvPr/>
        </p:nvSpPr>
        <p:spPr>
          <a:xfrm>
            <a:off x="3996965" y="1960775"/>
            <a:ext cx="3836709" cy="41195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52DEE8-F9C2-4062-A8F5-12DAA6D22A6B}"/>
              </a:ext>
            </a:extLst>
          </p:cNvPr>
          <p:cNvSpPr txBox="1"/>
          <p:nvPr/>
        </p:nvSpPr>
        <p:spPr>
          <a:xfrm>
            <a:off x="4251489" y="2300140"/>
            <a:ext cx="3280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49AF8-A5A1-45B7-86FD-EB6A69167B16}"/>
              </a:ext>
            </a:extLst>
          </p:cNvPr>
          <p:cNvSpPr txBox="1"/>
          <p:nvPr/>
        </p:nvSpPr>
        <p:spPr>
          <a:xfrm>
            <a:off x="4355184" y="3214540"/>
            <a:ext cx="2988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691C1-A46B-4F33-BBFC-5F443E71E77B}"/>
              </a:ext>
            </a:extLst>
          </p:cNvPr>
          <p:cNvSpPr txBox="1"/>
          <p:nvPr/>
        </p:nvSpPr>
        <p:spPr>
          <a:xfrm>
            <a:off x="4355184" y="4096789"/>
            <a:ext cx="2988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144298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Tanner Hooper</dc:creator>
  <cp:lastModifiedBy>Tanner Hooper</cp:lastModifiedBy>
  <cp:revision>3</cp:revision>
  <dcterms:created xsi:type="dcterms:W3CDTF">2019-03-08T20:20:22Z</dcterms:created>
  <dcterms:modified xsi:type="dcterms:W3CDTF">2019-03-08T20:28:17Z</dcterms:modified>
</cp:coreProperties>
</file>