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DB7D-3111-4203-A1E7-ED163706833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4C735-0BF4-4EB9-B1E3-C3648ADB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Dealt a total of 15 cards</a:t>
            </a:r>
          </a:p>
          <a:p>
            <a:r>
              <a:rPr lang="en-US" dirty="0"/>
              <a:t>5 face down, 5 face up, and 5 in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4C735-0BF4-4EB9-B1E3-C3648ADBD8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deck runs out, players no longer draw cards</a:t>
            </a:r>
          </a:p>
          <a:p>
            <a:r>
              <a:rPr lang="en-US" dirty="0"/>
              <a:t>Cards in hand must be played first if table is picked up while playing random cards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4C735-0BF4-4EB9-B1E3-C3648ADBD8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8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80C7-13B9-C24B-A850-536619306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!IDIOT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6EFE3-5473-254B-A31C-6E706D995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Tanner Hooper and JT Gibson</a:t>
            </a:r>
          </a:p>
        </p:txBody>
      </p:sp>
    </p:spTree>
    <p:extLst>
      <p:ext uri="{BB962C8B-B14F-4D97-AF65-F5344CB8AC3E}">
        <p14:creationId xmlns:p14="http://schemas.microsoft.com/office/powerpoint/2010/main" val="345768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3A98-27A9-BF41-9047-BC1F4E25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Idiot?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1AD10710-02DC-4B31-B939-4A4A8061D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9213" y="3249707"/>
            <a:ext cx="3204875" cy="3282989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ACE497-0DD0-4855-8582-7B85EE088236}"/>
              </a:ext>
            </a:extLst>
          </p:cNvPr>
          <p:cNvCxnSpPr>
            <a:cxnSpLocks/>
          </p:cNvCxnSpPr>
          <p:nvPr/>
        </p:nvCxnSpPr>
        <p:spPr>
          <a:xfrm>
            <a:off x="2405572" y="3820669"/>
            <a:ext cx="3367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68478F-3992-46B0-81C2-7FE0F52067BA}"/>
              </a:ext>
            </a:extLst>
          </p:cNvPr>
          <p:cNvCxnSpPr>
            <a:cxnSpLocks/>
          </p:cNvCxnSpPr>
          <p:nvPr/>
        </p:nvCxnSpPr>
        <p:spPr>
          <a:xfrm flipV="1">
            <a:off x="6762612" y="3578224"/>
            <a:ext cx="2860647" cy="262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9F31A6-0A06-4D7D-9C9A-48FDC4310214}"/>
              </a:ext>
            </a:extLst>
          </p:cNvPr>
          <p:cNvCxnSpPr>
            <a:cxnSpLocks/>
          </p:cNvCxnSpPr>
          <p:nvPr/>
        </p:nvCxnSpPr>
        <p:spPr>
          <a:xfrm flipV="1">
            <a:off x="6885222" y="4959424"/>
            <a:ext cx="2216833" cy="53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707555-B986-4AEA-A12C-8D49D4D73A1E}"/>
              </a:ext>
            </a:extLst>
          </p:cNvPr>
          <p:cNvCxnSpPr>
            <a:cxnSpLocks/>
          </p:cNvCxnSpPr>
          <p:nvPr/>
        </p:nvCxnSpPr>
        <p:spPr>
          <a:xfrm>
            <a:off x="1368768" y="4806511"/>
            <a:ext cx="2973724" cy="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476184-7136-4C8A-B12E-ADECEFBE67EA}"/>
              </a:ext>
            </a:extLst>
          </p:cNvPr>
          <p:cNvCxnSpPr>
            <a:cxnSpLocks/>
          </p:cNvCxnSpPr>
          <p:nvPr/>
        </p:nvCxnSpPr>
        <p:spPr>
          <a:xfrm>
            <a:off x="2587681" y="5952413"/>
            <a:ext cx="2720174" cy="161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2375EE-216C-4E86-B9D0-0EFF9B64D769}"/>
              </a:ext>
            </a:extLst>
          </p:cNvPr>
          <p:cNvSpPr txBox="1"/>
          <p:nvPr/>
        </p:nvSpPr>
        <p:spPr>
          <a:xfrm>
            <a:off x="1568182" y="3597103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679801-BF01-461C-B806-EBE512A94EAA}"/>
              </a:ext>
            </a:extLst>
          </p:cNvPr>
          <p:cNvSpPr txBox="1"/>
          <p:nvPr/>
        </p:nvSpPr>
        <p:spPr>
          <a:xfrm>
            <a:off x="876757" y="4590092"/>
            <a:ext cx="8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9C7DEC-3495-4ED3-8A6D-1AC2FAAA3CD3}"/>
              </a:ext>
            </a:extLst>
          </p:cNvPr>
          <p:cNvSpPr txBox="1"/>
          <p:nvPr/>
        </p:nvSpPr>
        <p:spPr>
          <a:xfrm>
            <a:off x="1760042" y="5767747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4B33A8-C91E-4A55-BBED-CF147ADBC36C}"/>
              </a:ext>
            </a:extLst>
          </p:cNvPr>
          <p:cNvSpPr txBox="1"/>
          <p:nvPr/>
        </p:nvSpPr>
        <p:spPr>
          <a:xfrm>
            <a:off x="9623259" y="3393558"/>
            <a:ext cx="1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072DA2-9DE7-451C-8CE9-5BB314F63689}"/>
              </a:ext>
            </a:extLst>
          </p:cNvPr>
          <p:cNvSpPr txBox="1"/>
          <p:nvPr/>
        </p:nvSpPr>
        <p:spPr>
          <a:xfrm>
            <a:off x="9102055" y="4764811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AFD954-2789-4776-9E8E-9BF62E34C8A9}"/>
              </a:ext>
            </a:extLst>
          </p:cNvPr>
          <p:cNvSpPr txBox="1"/>
          <p:nvPr/>
        </p:nvSpPr>
        <p:spPr>
          <a:xfrm>
            <a:off x="862205" y="2391535"/>
            <a:ext cx="9219501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dirty="0">
                <a:solidFill>
                  <a:prstClr val="white"/>
                </a:solidFill>
              </a:rPr>
              <a:t>A turn-based card game consisting of multiple decks and multiple players (3+)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dirty="0">
                <a:solidFill>
                  <a:prstClr val="white"/>
                </a:solidFill>
              </a:rPr>
              <a:t>First person to get rid of all their cards is not an idiot and wins</a:t>
            </a:r>
          </a:p>
        </p:txBody>
      </p:sp>
    </p:spTree>
    <p:extLst>
      <p:ext uri="{BB962C8B-B14F-4D97-AF65-F5344CB8AC3E}">
        <p14:creationId xmlns:p14="http://schemas.microsoft.com/office/powerpoint/2010/main" val="255839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2638-06C8-4660-851D-A5457014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F362-136A-42B3-AAEB-2E5FCB1D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Player must play a card greater than or equal to previously placed card</a:t>
            </a:r>
          </a:p>
          <a:p>
            <a:pPr lvl="1"/>
            <a:r>
              <a:rPr lang="en-US" dirty="0"/>
              <a:t>First player chooses what to start with</a:t>
            </a:r>
          </a:p>
          <a:p>
            <a:pPr lvl="1"/>
            <a:r>
              <a:rPr lang="en-US" dirty="0"/>
              <a:t>Multiple cards of same value can be played in a turn</a:t>
            </a:r>
          </a:p>
          <a:p>
            <a:pPr lvl="2"/>
            <a:r>
              <a:rPr lang="en-US" dirty="0"/>
              <a:t>4 or more of the same card on the table clears the table</a:t>
            </a:r>
          </a:p>
          <a:p>
            <a:pPr lvl="1"/>
            <a:r>
              <a:rPr lang="en-US" dirty="0"/>
              <a:t>If player cannot play card within rules, they must pick up the table</a:t>
            </a:r>
          </a:p>
          <a:p>
            <a:pPr lvl="1"/>
            <a:r>
              <a:rPr lang="en-US" dirty="0"/>
              <a:t>3 is low and Ace is high</a:t>
            </a:r>
          </a:p>
          <a:p>
            <a:r>
              <a:rPr lang="en-US" dirty="0"/>
              <a:t>Special cards</a:t>
            </a:r>
          </a:p>
          <a:p>
            <a:pPr lvl="1"/>
            <a:r>
              <a:rPr lang="en-US" dirty="0"/>
              <a:t>2 starts the table over at lowest card and allows player to play again</a:t>
            </a:r>
          </a:p>
          <a:p>
            <a:pPr lvl="1"/>
            <a:r>
              <a:rPr lang="en-US" dirty="0"/>
              <a:t>10 clears the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3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3C08-413F-4B53-A0CB-4AA537A2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28E8-9089-4718-B2A6-F5C6993A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Player must always have at least 5 cards in hand while deck is present</a:t>
            </a:r>
          </a:p>
          <a:p>
            <a:pPr lvl="1"/>
            <a:r>
              <a:rPr lang="en-US" dirty="0"/>
              <a:t>Players with more than 5 cards do not need to draw from deck</a:t>
            </a:r>
          </a:p>
          <a:p>
            <a:r>
              <a:rPr lang="en-US" dirty="0"/>
              <a:t>When a players hand is empty, the player plays from their face up cards</a:t>
            </a:r>
          </a:p>
          <a:p>
            <a:pPr lvl="1"/>
            <a:r>
              <a:rPr lang="en-US" dirty="0"/>
              <a:t>If table is picked up, those cards in hand must be played first</a:t>
            </a:r>
          </a:p>
          <a:p>
            <a:r>
              <a:rPr lang="en-US" dirty="0"/>
              <a:t>Once a players face up cards are empty, the player plays a random card from their face down cards</a:t>
            </a:r>
          </a:p>
          <a:p>
            <a:r>
              <a:rPr lang="en-US" dirty="0"/>
              <a:t>Once all of a players face down cards are gone, that player is not an idiot and wins!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4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AFF-5714-41FC-B914-CC1B8ADD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vs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D465-9709-4E35-9565-1070A94E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Hand and face up cards are not exchanged at beginning of game</a:t>
            </a:r>
          </a:p>
          <a:p>
            <a:r>
              <a:rPr lang="en-US" dirty="0"/>
              <a:t>Lowest cards that can be played are always played</a:t>
            </a:r>
          </a:p>
          <a:p>
            <a:r>
              <a:rPr lang="en-US" dirty="0"/>
              <a:t>Processor 0 manages the deck and table (like a dealer)</a:t>
            </a:r>
          </a:p>
          <a:p>
            <a:r>
              <a:rPr lang="en-US" dirty="0"/>
              <a:t>Only one special card is played at time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1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4E18-6728-46ED-8119-73C4BFCA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216996"/>
            <a:ext cx="10561418" cy="1468800"/>
          </a:xfrm>
        </p:spPr>
        <p:txBody>
          <a:bodyPr/>
          <a:lstStyle/>
          <a:p>
            <a:pPr algn="ctr"/>
            <a:r>
              <a:rPr lang="en-US" dirty="0"/>
              <a:t>Code and Demo Time! :D</a:t>
            </a:r>
          </a:p>
        </p:txBody>
      </p:sp>
    </p:spTree>
    <p:extLst>
      <p:ext uri="{BB962C8B-B14F-4D97-AF65-F5344CB8AC3E}">
        <p14:creationId xmlns:p14="http://schemas.microsoft.com/office/powerpoint/2010/main" val="1989499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54</TotalTime>
  <Words>330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!IDIOT</vt:lpstr>
      <vt:lpstr>What is Idiot?</vt:lpstr>
      <vt:lpstr>Rules</vt:lpstr>
      <vt:lpstr>Rules</vt:lpstr>
      <vt:lpstr>Program vs Real Life</vt:lpstr>
      <vt:lpstr>Code and Demo Time!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!IDIOT</dc:title>
  <dc:creator>JT Gibson</dc:creator>
  <cp:lastModifiedBy>Macahl Evans</cp:lastModifiedBy>
  <cp:revision>6</cp:revision>
  <dcterms:created xsi:type="dcterms:W3CDTF">2020-04-11T04:16:31Z</dcterms:created>
  <dcterms:modified xsi:type="dcterms:W3CDTF">2020-04-21T03:26:17Z</dcterms:modified>
</cp:coreProperties>
</file>