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21a313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21a313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21a313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21a313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f21a313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f21a313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0d65f657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0d65f657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21a313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21a313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Dropouts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Conner Nance, Laryssa Revelli, and Tanner Hooper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r>
              <a:rPr lang="en"/>
              <a:t> learned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 is possessed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need for explanation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Better Planning will always save time when working as a group.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Central filtering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Allocate more time for finishing touches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Styling, popup explanations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Thoroughly examine data to accommodate limitations before implementation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450" y="575550"/>
            <a:ext cx="2362125" cy="15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or Privacy Suppressed data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Wyoming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Lack of data on athlete dropout rates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Combining different filters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CSS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750" y="445025"/>
            <a:ext cx="2120925" cy="11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425" y="2293175"/>
            <a:ext cx="3550776" cy="22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Insights</a:t>
            </a:r>
            <a:endParaRPr sz="41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27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Don’t </a:t>
            </a:r>
            <a:r>
              <a:rPr lang="en" sz="2300"/>
              <a:t>reinvent</a:t>
            </a:r>
            <a:r>
              <a:rPr lang="en" sz="2300"/>
              <a:t> the wheel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more feedback you get, </a:t>
            </a:r>
            <a:endParaRPr sz="2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/>
              <a:t>the better the visualization</a:t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Code documentation is vital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when working with a group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475" y="1127500"/>
            <a:ext cx="2888500" cy="28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5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Insights</a:t>
            </a:r>
            <a:endParaRPr sz="38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79275"/>
            <a:ext cx="8520600" cy="29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Combined line charts are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better for comparison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Arrow keys are useful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easily navigating years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more filtering options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user customization</a:t>
            </a:r>
            <a:endParaRPr sz="2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100" y="1262464"/>
            <a:ext cx="3947599" cy="26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Questions/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Recommendations</a:t>
            </a:r>
            <a:r>
              <a:rPr lang="en" sz="4800"/>
              <a:t>?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