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D573D-58E8-4011-A36E-22E771327F97}" v="2" dt="2021-05-11T01:49:34.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Varela" userId="15aa6b054ffd6ded" providerId="LiveId" clId="{CCBD573D-58E8-4011-A36E-22E771327F97}"/>
    <pc:docChg chg="undo custSel modSld">
      <pc:chgData name="Jacob Varela" userId="15aa6b054ffd6ded" providerId="LiveId" clId="{CCBD573D-58E8-4011-A36E-22E771327F97}" dt="2021-05-11T01:50:08.206" v="14" actId="20577"/>
      <pc:docMkLst>
        <pc:docMk/>
      </pc:docMkLst>
      <pc:sldChg chg="delSp modSp mod">
        <pc:chgData name="Jacob Varela" userId="15aa6b054ffd6ded" providerId="LiveId" clId="{CCBD573D-58E8-4011-A36E-22E771327F97}" dt="2021-05-11T01:49:53.747" v="13" actId="1076"/>
        <pc:sldMkLst>
          <pc:docMk/>
          <pc:sldMk cId="0" sldId="256"/>
        </pc:sldMkLst>
        <pc:spChg chg="del">
          <ac:chgData name="Jacob Varela" userId="15aa6b054ffd6ded" providerId="LiveId" clId="{CCBD573D-58E8-4011-A36E-22E771327F97}" dt="2021-05-11T01:49:45.328" v="8" actId="478"/>
          <ac:spMkLst>
            <pc:docMk/>
            <pc:sldMk cId="0" sldId="256"/>
            <ac:spMk id="140" creationId="{00000000-0000-0000-0000-000000000000}"/>
          </ac:spMkLst>
        </pc:spChg>
        <pc:spChg chg="del">
          <ac:chgData name="Jacob Varela" userId="15aa6b054ffd6ded" providerId="LiveId" clId="{CCBD573D-58E8-4011-A36E-22E771327F97}" dt="2021-05-11T01:49:44.687" v="7" actId="478"/>
          <ac:spMkLst>
            <pc:docMk/>
            <pc:sldMk cId="0" sldId="256"/>
            <ac:spMk id="141" creationId="{00000000-0000-0000-0000-000000000000}"/>
          </ac:spMkLst>
        </pc:spChg>
        <pc:spChg chg="del">
          <ac:chgData name="Jacob Varela" userId="15aa6b054ffd6ded" providerId="LiveId" clId="{CCBD573D-58E8-4011-A36E-22E771327F97}" dt="2021-05-11T01:49:45.935" v="10" actId="478"/>
          <ac:spMkLst>
            <pc:docMk/>
            <pc:sldMk cId="0" sldId="256"/>
            <ac:spMk id="142" creationId="{00000000-0000-0000-0000-000000000000}"/>
          </ac:spMkLst>
        </pc:spChg>
        <pc:spChg chg="del mod">
          <ac:chgData name="Jacob Varela" userId="15aa6b054ffd6ded" providerId="LiveId" clId="{CCBD573D-58E8-4011-A36E-22E771327F97}" dt="2021-05-11T01:49:45.632" v="9" actId="478"/>
          <ac:spMkLst>
            <pc:docMk/>
            <pc:sldMk cId="0" sldId="256"/>
            <ac:spMk id="143" creationId="{00000000-0000-0000-0000-000000000000}"/>
          </ac:spMkLst>
        </pc:spChg>
        <pc:spChg chg="del">
          <ac:chgData name="Jacob Varela" userId="15aa6b054ffd6ded" providerId="LiveId" clId="{CCBD573D-58E8-4011-A36E-22E771327F97}" dt="2021-05-11T01:49:47.446" v="12" actId="478"/>
          <ac:spMkLst>
            <pc:docMk/>
            <pc:sldMk cId="0" sldId="256"/>
            <ac:spMk id="144" creationId="{00000000-0000-0000-0000-000000000000}"/>
          </ac:spMkLst>
        </pc:spChg>
        <pc:spChg chg="del">
          <ac:chgData name="Jacob Varela" userId="15aa6b054ffd6ded" providerId="LiveId" clId="{CCBD573D-58E8-4011-A36E-22E771327F97}" dt="2021-05-11T01:49:47.007" v="11" actId="478"/>
          <ac:spMkLst>
            <pc:docMk/>
            <pc:sldMk cId="0" sldId="256"/>
            <ac:spMk id="145" creationId="{00000000-0000-0000-0000-000000000000}"/>
          </ac:spMkLst>
        </pc:spChg>
        <pc:picChg chg="mod">
          <ac:chgData name="Jacob Varela" userId="15aa6b054ffd6ded" providerId="LiveId" clId="{CCBD573D-58E8-4011-A36E-22E771327F97}" dt="2021-05-11T01:49:53.747" v="13" actId="1076"/>
          <ac:picMkLst>
            <pc:docMk/>
            <pc:sldMk cId="0" sldId="256"/>
            <ac:picMk id="132" creationId="{00000000-0000-0000-0000-000000000000}"/>
          </ac:picMkLst>
        </pc:picChg>
      </pc:sldChg>
      <pc:sldChg chg="modSp">
        <pc:chgData name="Jacob Varela" userId="15aa6b054ffd6ded" providerId="LiveId" clId="{CCBD573D-58E8-4011-A36E-22E771327F97}" dt="2021-05-11T01:49:34.777" v="6" actId="14826"/>
        <pc:sldMkLst>
          <pc:docMk/>
          <pc:sldMk cId="0" sldId="258"/>
        </pc:sldMkLst>
        <pc:picChg chg="mod">
          <ac:chgData name="Jacob Varela" userId="15aa6b054ffd6ded" providerId="LiveId" clId="{CCBD573D-58E8-4011-A36E-22E771327F97}" dt="2021-05-11T01:49:34.777" v="6" actId="14826"/>
          <ac:picMkLst>
            <pc:docMk/>
            <pc:sldMk cId="0" sldId="258"/>
            <ac:picMk id="161" creationId="{00000000-0000-0000-0000-000000000000}"/>
          </ac:picMkLst>
        </pc:picChg>
      </pc:sldChg>
      <pc:sldChg chg="modSp">
        <pc:chgData name="Jacob Varela" userId="15aa6b054ffd6ded" providerId="LiveId" clId="{CCBD573D-58E8-4011-A36E-22E771327F97}" dt="2021-05-11T01:49:05.820" v="2" actId="14826"/>
        <pc:sldMkLst>
          <pc:docMk/>
          <pc:sldMk cId="0" sldId="260"/>
        </pc:sldMkLst>
        <pc:picChg chg="mod">
          <ac:chgData name="Jacob Varela" userId="15aa6b054ffd6ded" providerId="LiveId" clId="{CCBD573D-58E8-4011-A36E-22E771327F97}" dt="2021-05-11T01:49:05.820" v="2" actId="14826"/>
          <ac:picMkLst>
            <pc:docMk/>
            <pc:sldMk cId="0" sldId="260"/>
            <ac:picMk id="174" creationId="{00000000-0000-0000-0000-000000000000}"/>
          </ac:picMkLst>
        </pc:picChg>
      </pc:sldChg>
      <pc:sldChg chg="modSp mod">
        <pc:chgData name="Jacob Varela" userId="15aa6b054ffd6ded" providerId="LiveId" clId="{CCBD573D-58E8-4011-A36E-22E771327F97}" dt="2021-05-11T01:50:08.206" v="14" actId="20577"/>
        <pc:sldMkLst>
          <pc:docMk/>
          <pc:sldMk cId="0" sldId="261"/>
        </pc:sldMkLst>
        <pc:spChg chg="mod">
          <ac:chgData name="Jacob Varela" userId="15aa6b054ffd6ded" providerId="LiveId" clId="{CCBD573D-58E8-4011-A36E-22E771327F97}" dt="2021-05-11T01:50:08.206" v="14" actId="20577"/>
          <ac:spMkLst>
            <pc:docMk/>
            <pc:sldMk cId="0" sldId="261"/>
            <ac:spMk id="180" creationId="{00000000-0000-0000-0000-000000000000}"/>
          </ac:spMkLst>
        </pc:spChg>
        <pc:spChg chg="mod">
          <ac:chgData name="Jacob Varela" userId="15aa6b054ffd6ded" providerId="LiveId" clId="{CCBD573D-58E8-4011-A36E-22E771327F97}" dt="2021-05-11T01:49:05.875" v="3" actId="27636"/>
          <ac:spMkLst>
            <pc:docMk/>
            <pc:sldMk cId="0" sldId="261"/>
            <ac:spMk id="181" creationId="{00000000-0000-0000-0000-000000000000}"/>
          </ac:spMkLst>
        </pc:spChg>
      </pc:sldChg>
      <pc:sldChg chg="modSp mod">
        <pc:chgData name="Jacob Varela" userId="15aa6b054ffd6ded" providerId="LiveId" clId="{CCBD573D-58E8-4011-A36E-22E771327F97}" dt="2021-05-11T01:49:05.883" v="4" actId="27636"/>
        <pc:sldMkLst>
          <pc:docMk/>
          <pc:sldMk cId="0" sldId="262"/>
        </pc:sldMkLst>
        <pc:spChg chg="mod">
          <ac:chgData name="Jacob Varela" userId="15aa6b054ffd6ded" providerId="LiveId" clId="{CCBD573D-58E8-4011-A36E-22E771327F97}" dt="2021-05-11T01:49:05.883" v="4" actId="27636"/>
          <ac:spMkLst>
            <pc:docMk/>
            <pc:sldMk cId="0" sldId="262"/>
            <ac:spMk id="184" creationId="{00000000-0000-0000-0000-000000000000}"/>
          </ac:spMkLst>
        </pc:spChg>
      </pc:sldChg>
      <pc:sldChg chg="modSp mod">
        <pc:chgData name="Jacob Varela" userId="15aa6b054ffd6ded" providerId="LiveId" clId="{CCBD573D-58E8-4011-A36E-22E771327F97}" dt="2021-05-11T01:49:05.892" v="5" actId="27636"/>
        <pc:sldMkLst>
          <pc:docMk/>
          <pc:sldMk cId="0" sldId="263"/>
        </pc:sldMkLst>
        <pc:spChg chg="mod">
          <ac:chgData name="Jacob Varela" userId="15aa6b054ffd6ded" providerId="LiveId" clId="{CCBD573D-58E8-4011-A36E-22E771327F97}" dt="2021-05-11T01:49:05.892" v="5" actId="27636"/>
          <ac:spMkLst>
            <pc:docMk/>
            <pc:sldMk cId="0" sldId="263"/>
            <ac:spMk id="1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27"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8"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3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3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2AEDBF1-9892-472C-A63A-75FEFE16072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noRot="1" noChangeAspect="1"/>
          </p:cNvSpPr>
          <p:nvPr>
            <p:ph type="sldImg"/>
          </p:nvPr>
        </p:nvSpPr>
        <p:spPr>
          <a:xfrm>
            <a:off x="381000" y="381000"/>
            <a:ext cx="4572000" cy="2573338"/>
          </a:xfrm>
          <a:prstGeom prst="rect">
            <a:avLst/>
          </a:prstGeom>
        </p:spPr>
      </p:sp>
      <p:sp>
        <p:nvSpPr>
          <p:cNvPr id="20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This is a sample </a:t>
            </a:r>
            <a:r>
              <a:rPr lang="en-US" sz="2000" b="1" strike="noStrike" spc="-1">
                <a:latin typeface="Arial"/>
              </a:rPr>
              <a:t>Title Slide with Picture </a:t>
            </a:r>
            <a:r>
              <a:rPr lang="en-US" sz="2000" b="0" strike="noStrike" spc="-1">
                <a:latin typeface="Arial"/>
              </a:rPr>
              <a:t>ideal for including a picture with a brief title and subtitle.</a:t>
            </a:r>
          </a:p>
          <a:p>
            <a:pPr marL="216000" indent="-216000">
              <a:lnSpc>
                <a:spcPct val="100000"/>
              </a:lnSpc>
            </a:pPr>
            <a:endParaRPr lang="en-US" sz="2000" b="0" strike="noStrike" spc="-1">
              <a:latin typeface="Arial"/>
            </a:endParaRPr>
          </a:p>
        </p:txBody>
      </p:sp>
      <p:sp>
        <p:nvSpPr>
          <p:cNvPr id="20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1B0F9AB-3E94-466D-9D10-7925C458FE88}"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E68EEB3F-FEF9-4A3C-8329-7C79B2EDBAF2}" type="slidenum">
              <a:rPr lang="en-US" sz="1200" b="0" strike="noStrike" spc="-1">
                <a:solidFill>
                  <a:srgbClr val="000000"/>
                </a:solidFill>
                <a:latin typeface="+mn-lt"/>
                <a:ea typeface="+mn-ea"/>
              </a:rPr>
              <a:t>2</a:t>
            </a:fld>
            <a:endParaRPr lang="en-US" sz="1200" b="0" strike="noStrike" spc="-1">
              <a:latin typeface="Times New Roman"/>
            </a:endParaRPr>
          </a:p>
        </p:txBody>
      </p:sp>
      <p:sp>
        <p:nvSpPr>
          <p:cNvPr id="204" name="PlaceHolder 2"/>
          <p:cNvSpPr>
            <a:spLocks noGrp="1" noRot="1" noChangeAspect="1"/>
          </p:cNvSpPr>
          <p:nvPr>
            <p:ph type="sldImg"/>
          </p:nvPr>
        </p:nvSpPr>
        <p:spPr>
          <a:xfrm>
            <a:off x="380880" y="380880"/>
            <a:ext cx="4571640" cy="2572920"/>
          </a:xfrm>
          <a:prstGeom prst="rect">
            <a:avLst/>
          </a:prstGeom>
        </p:spPr>
      </p:sp>
      <p:sp>
        <p:nvSpPr>
          <p:cNvPr id="205" name="PlaceHolder 3"/>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This is a sample</a:t>
            </a:r>
            <a:r>
              <a:rPr lang="en-US" sz="2000" b="1" strike="noStrike" spc="-1">
                <a:latin typeface="Arial"/>
              </a:rPr>
              <a:t> Two Pictures with Captions </a:t>
            </a:r>
            <a:r>
              <a:rPr lang="en-US" sz="2000" b="0" strike="noStrike" spc="-1">
                <a:latin typeface="Arial"/>
              </a:rPr>
              <a:t>slide ideal for including two pictures with brief descriptive statements.</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To </a:t>
            </a:r>
            <a:r>
              <a:rPr lang="en-US" sz="2000" b="1" strike="noStrike" spc="-1">
                <a:latin typeface="Arial"/>
              </a:rPr>
              <a:t>Replace the Pictures </a:t>
            </a:r>
            <a:r>
              <a:rPr lang="en-US" sz="2000" b="0" strike="noStrike" spc="-1">
                <a:latin typeface="Arial"/>
              </a:rPr>
              <a:t>on this Sample Slide (this applies to all slides in this template that contain replaceable pictures)</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pPr marL="216000" indent="-216000">
              <a:lnSpc>
                <a:spcPct val="100000"/>
              </a:lnSpc>
            </a:pPr>
            <a:endParaRPr lang="en-US" sz="2000" b="0" strike="noStrike" spc="-1">
              <a:latin typeface="Arial"/>
            </a:endParaRPr>
          </a:p>
          <a:p>
            <a:pPr marL="216000" indent="-216000">
              <a:lnSpc>
                <a:spcPct val="100000"/>
              </a:lnSpc>
            </a:pPr>
            <a:r>
              <a:rPr lang="en-US" sz="2000" b="1" strike="noStrike" spc="-1">
                <a:latin typeface="Arial"/>
              </a:rPr>
              <a:t>Note:</a:t>
            </a:r>
            <a:r>
              <a:rPr lang="en-US" sz="2000" b="0" strike="noStrike" spc="-1">
                <a:latin typeface="Arial"/>
              </a:rPr>
              <a:t> Do not right-click the image to change the picture inside the picture placeholder. This will change the frame size of the picture placeholder. Instead, follow the steps outlined above. </a:t>
            </a:r>
          </a:p>
          <a:p>
            <a:pPr marL="216000" indent="-216000">
              <a:lnSpc>
                <a:spcPct val="100000"/>
              </a:lnSpc>
            </a:pPr>
            <a:endParaRPr lang="en-US" sz="2000" b="0" strike="noStrike" spc="-1">
              <a:latin typeface="Arial"/>
            </a:endParaRPr>
          </a:p>
          <a:p>
            <a:pPr marL="216000" indent="-216000">
              <a:lnSpc>
                <a:spcPct val="100000"/>
              </a:lnSpc>
            </a:pPr>
            <a:r>
              <a:rPr lang="en-US" sz="2000" b="1" strike="noStrike" spc="-1">
                <a:latin typeface="Arial"/>
              </a:rPr>
              <a:t>Tip: </a:t>
            </a:r>
            <a:r>
              <a:rPr lang="en-US" sz="2000" b="0" strike="noStrike" spc="-1">
                <a:latin typeface="Arial"/>
              </a:rPr>
              <a:t>use the </a:t>
            </a:r>
            <a:r>
              <a:rPr lang="en-US" sz="2000" b="1" strike="noStrike" spc="-1">
                <a:latin typeface="Arial"/>
              </a:rPr>
              <a:t>Crop</a:t>
            </a:r>
            <a:r>
              <a:rPr lang="en-US" sz="2000" b="0" strike="noStrike" spc="-1">
                <a:latin typeface="Arial"/>
              </a:rPr>
              <a:t> tool to reposition a picture within a placeholder. From the </a:t>
            </a:r>
            <a:r>
              <a:rPr lang="en-US" sz="2000" b="1" strike="noStrike" spc="-1">
                <a:latin typeface="Arial"/>
              </a:rPr>
              <a:t>Picture Tools Format </a:t>
            </a:r>
            <a:r>
              <a:rPr lang="en-US" sz="2000" b="0" strike="noStrike" spc="-1">
                <a:latin typeface="Arial"/>
              </a:rPr>
              <a:t>tab on the ribbon, click the </a:t>
            </a:r>
            <a:r>
              <a:rPr lang="en-US" sz="2000" b="1" strike="noStrike" spc="-1">
                <a:latin typeface="Arial"/>
              </a:rPr>
              <a:t>Crop</a:t>
            </a:r>
            <a:r>
              <a:rPr lang="en-US" sz="2000" b="0" strike="noStrike" spc="-1">
                <a:latin typeface="Arial"/>
              </a:rPr>
              <a:t> button. Click and drag the picture within the placeholder to reposition. To scale the picture within the placeholder (while Crop is active), grab a round corner handle and drag to resize. Hold </a:t>
            </a:r>
            <a:r>
              <a:rPr lang="en-US" sz="2000" b="1" strike="noStrike" spc="-1">
                <a:latin typeface="Arial"/>
              </a:rPr>
              <a:t>Shift</a:t>
            </a:r>
            <a:r>
              <a:rPr lang="en-US" sz="2000" b="0" strike="noStrike" spc="-1">
                <a:latin typeface="Arial"/>
              </a:rPr>
              <a:t> key to constrain picture aspect ratio when resizing.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51FE1AB5-6206-4755-BF0A-76509C925C10}" type="slidenum">
              <a:rPr lang="en-US" sz="1200" b="0" strike="noStrike" spc="-1">
                <a:solidFill>
                  <a:srgbClr val="000000"/>
                </a:solidFill>
                <a:latin typeface="+mn-lt"/>
                <a:ea typeface="+mn-ea"/>
              </a:rPr>
              <a:t>4</a:t>
            </a:fld>
            <a:endParaRPr lang="en-US" sz="1200" b="0" strike="noStrike" spc="-1">
              <a:latin typeface="Times New Roman"/>
            </a:endParaRPr>
          </a:p>
        </p:txBody>
      </p:sp>
      <p:sp>
        <p:nvSpPr>
          <p:cNvPr id="207" name="PlaceHolder 2"/>
          <p:cNvSpPr>
            <a:spLocks noGrp="1" noRot="1" noChangeAspect="1"/>
          </p:cNvSpPr>
          <p:nvPr>
            <p:ph type="sldImg"/>
          </p:nvPr>
        </p:nvSpPr>
        <p:spPr>
          <a:xfrm>
            <a:off x="380880" y="380880"/>
            <a:ext cx="4571640" cy="2572920"/>
          </a:xfrm>
          <a:prstGeom prst="rect">
            <a:avLst/>
          </a:prstGeom>
        </p:spPr>
      </p:sp>
      <p:sp>
        <p:nvSpPr>
          <p:cNvPr id="208" name="PlaceHolder 3"/>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This is a sample</a:t>
            </a:r>
            <a:r>
              <a:rPr lang="en-US" sz="2000" b="1" strike="noStrike" spc="-1">
                <a:latin typeface="Arial"/>
              </a:rPr>
              <a:t> Two Pictures with Captions </a:t>
            </a:r>
            <a:r>
              <a:rPr lang="en-US" sz="2000" b="0" strike="noStrike" spc="-1">
                <a:latin typeface="Arial"/>
              </a:rPr>
              <a:t>slide ideal for including two pictures with brief descriptive statements.</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To </a:t>
            </a:r>
            <a:r>
              <a:rPr lang="en-US" sz="2000" b="1" strike="noStrike" spc="-1">
                <a:latin typeface="Arial"/>
              </a:rPr>
              <a:t>Replace the Pictures </a:t>
            </a:r>
            <a:r>
              <a:rPr lang="en-US" sz="2000" b="0" strike="noStrike" spc="-1">
                <a:latin typeface="Arial"/>
              </a:rPr>
              <a:t>on this Sample Slide (this applies to all slides in this template that contain replaceable pictures)</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pPr marL="216000" indent="-216000">
              <a:lnSpc>
                <a:spcPct val="100000"/>
              </a:lnSpc>
            </a:pPr>
            <a:endParaRPr lang="en-US" sz="2000" b="0" strike="noStrike" spc="-1">
              <a:latin typeface="Arial"/>
            </a:endParaRPr>
          </a:p>
          <a:p>
            <a:pPr marL="216000" indent="-216000">
              <a:lnSpc>
                <a:spcPct val="100000"/>
              </a:lnSpc>
            </a:pPr>
            <a:r>
              <a:rPr lang="en-US" sz="2000" b="1" strike="noStrike" spc="-1">
                <a:latin typeface="Arial"/>
              </a:rPr>
              <a:t>Note:</a:t>
            </a:r>
            <a:r>
              <a:rPr lang="en-US" sz="2000" b="0" strike="noStrike" spc="-1">
                <a:latin typeface="Arial"/>
              </a:rPr>
              <a:t> Do not right-click the image to change the picture inside the picture placeholder. This will change the frame size of the picture placeholder. Instead, follow the steps outlined above. </a:t>
            </a:r>
          </a:p>
          <a:p>
            <a:pPr marL="216000" indent="-216000">
              <a:lnSpc>
                <a:spcPct val="100000"/>
              </a:lnSpc>
            </a:pPr>
            <a:endParaRPr lang="en-US" sz="2000" b="0" strike="noStrike" spc="-1">
              <a:latin typeface="Arial"/>
            </a:endParaRPr>
          </a:p>
          <a:p>
            <a:pPr marL="216000" indent="-216000">
              <a:lnSpc>
                <a:spcPct val="100000"/>
              </a:lnSpc>
            </a:pPr>
            <a:r>
              <a:rPr lang="en-US" sz="2000" b="1" strike="noStrike" spc="-1">
                <a:latin typeface="Arial"/>
              </a:rPr>
              <a:t>Tip: </a:t>
            </a:r>
            <a:r>
              <a:rPr lang="en-US" sz="2000" b="0" strike="noStrike" spc="-1">
                <a:latin typeface="Arial"/>
              </a:rPr>
              <a:t>use the </a:t>
            </a:r>
            <a:r>
              <a:rPr lang="en-US" sz="2000" b="1" strike="noStrike" spc="-1">
                <a:latin typeface="Arial"/>
              </a:rPr>
              <a:t>Crop</a:t>
            </a:r>
            <a:r>
              <a:rPr lang="en-US" sz="2000" b="0" strike="noStrike" spc="-1">
                <a:latin typeface="Arial"/>
              </a:rPr>
              <a:t> tool to reposition a picture within a placeholder. From the </a:t>
            </a:r>
            <a:r>
              <a:rPr lang="en-US" sz="2000" b="1" strike="noStrike" spc="-1">
                <a:latin typeface="Arial"/>
              </a:rPr>
              <a:t>Picture Tools Format </a:t>
            </a:r>
            <a:r>
              <a:rPr lang="en-US" sz="2000" b="0" strike="noStrike" spc="-1">
                <a:latin typeface="Arial"/>
              </a:rPr>
              <a:t>tab on the ribbon, click the </a:t>
            </a:r>
            <a:r>
              <a:rPr lang="en-US" sz="2000" b="1" strike="noStrike" spc="-1">
                <a:latin typeface="Arial"/>
              </a:rPr>
              <a:t>Crop</a:t>
            </a:r>
            <a:r>
              <a:rPr lang="en-US" sz="2000" b="0" strike="noStrike" spc="-1">
                <a:latin typeface="Arial"/>
              </a:rPr>
              <a:t> button. Click and drag the picture within the placeholder to reposition. To scale the picture within the placeholder (while Crop is active), grab a round corner handle and drag to resize. Hold </a:t>
            </a:r>
            <a:r>
              <a:rPr lang="en-US" sz="2000" b="1" strike="noStrike" spc="-1">
                <a:latin typeface="Arial"/>
              </a:rPr>
              <a:t>Shift</a:t>
            </a:r>
            <a:r>
              <a:rPr lang="en-US" sz="2000" b="0" strike="noStrike" spc="-1">
                <a:latin typeface="Arial"/>
              </a:rPr>
              <a:t> key to constrain picture aspect ratio when resizing.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9"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3"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7"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3"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5"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6"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8"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0"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1"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2"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3"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4"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5"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159AD9B4-0F21-4507-A1B0-1A397991A1B4}" type="datetime">
              <a:rPr lang="en-US" sz="1200" b="0" strike="noStrike" spc="-1">
                <a:solidFill>
                  <a:srgbClr val="8B8B8B"/>
                </a:solidFill>
                <a:latin typeface="Calibri"/>
              </a:rPr>
              <a:t>5/10/2021</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22650BC6-D368-4D90-BCEF-410BEFA2FC54}"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304920"/>
            <a:ext cx="10972440" cy="761760"/>
          </a:xfrm>
          <a:prstGeom prst="rect">
            <a:avLst/>
          </a:prstGeom>
        </p:spPr>
        <p:txBody>
          <a:bodyPr anchor="b">
            <a:noAutofit/>
          </a:bodyPr>
          <a:lstStyle/>
          <a:p>
            <a:pPr>
              <a:lnSpc>
                <a:spcPct val="90000"/>
              </a:lnSpc>
            </a:pPr>
            <a:r>
              <a:rPr lang="en-US" sz="2800" b="0" strike="noStrike" spc="-1">
                <a:solidFill>
                  <a:srgbClr val="000000"/>
                </a:solidFill>
                <a:latin typeface="Calibri Light"/>
              </a:rPr>
              <a:t>Click to edit Master title style</a:t>
            </a:r>
            <a:endParaRPr lang="en-US" sz="2800" b="0" strike="noStrike" spc="-1">
              <a:solidFill>
                <a:srgbClr val="000000"/>
              </a:solidFill>
              <a:latin typeface="Calibri"/>
            </a:endParaRPr>
          </a:p>
        </p:txBody>
      </p:sp>
      <p:sp>
        <p:nvSpPr>
          <p:cNvPr id="42" name="PlaceHolder 2"/>
          <p:cNvSpPr>
            <a:spLocks noGrp="1"/>
          </p:cNvSpPr>
          <p:nvPr>
            <p:ph type="body"/>
          </p:nvPr>
        </p:nvSpPr>
        <p:spPr>
          <a:xfrm>
            <a:off x="609480" y="1295280"/>
            <a:ext cx="5315400" cy="3504960"/>
          </a:xfrm>
          <a:prstGeom prst="rect">
            <a:avLst/>
          </a:prstGeom>
        </p:spPr>
        <p:txBody>
          <a:bodyPr lIns="90000" tIns="457200" rIns="90000" bIns="45000">
            <a:noAutofit/>
          </a:bodyPr>
          <a:lstStyle/>
          <a:p>
            <a:pPr algn="ctr">
              <a:lnSpc>
                <a:spcPct val="100000"/>
              </a:lnSpc>
            </a:pPr>
            <a:r>
              <a:rPr lang="en-US" sz="1800" b="0" strike="noStrike" spc="-1">
                <a:solidFill>
                  <a:srgbClr val="000000"/>
                </a:solidFill>
                <a:latin typeface="Calibri"/>
              </a:rPr>
              <a:t>Click icon to add picture</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B8742D95-CE14-4363-956C-BEBB2F2932CC}" type="datetime1">
              <a:rPr lang="en-US" sz="1200" b="0" strike="noStrike" spc="-1">
                <a:solidFill>
                  <a:srgbClr val="8B8B8B"/>
                </a:solidFill>
                <a:latin typeface="Calibri"/>
              </a:rPr>
              <a:t>5/10/2021</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CEBE7B42-8678-4359-B7E1-007561BB1323}" type="slidenum">
              <a:rPr lang="en-US" sz="1200" b="0" strike="noStrike" spc="-1">
                <a:solidFill>
                  <a:srgbClr val="8B8B8B"/>
                </a:solidFill>
                <a:latin typeface="Calibri"/>
              </a:rPr>
              <a:t>‹#›</a:t>
            </a:fld>
            <a:endParaRPr lang="en-US" sz="1200" b="0" strike="noStrike" spc="-1">
              <a:latin typeface="Times New Roman"/>
            </a:endParaRPr>
          </a:p>
        </p:txBody>
      </p:sp>
      <p:sp>
        <p:nvSpPr>
          <p:cNvPr id="46" name="PlaceHolder 6"/>
          <p:cNvSpPr>
            <a:spLocks noGrp="1"/>
          </p:cNvSpPr>
          <p:nvPr>
            <p:ph type="body"/>
          </p:nvPr>
        </p:nvSpPr>
        <p:spPr>
          <a:xfrm>
            <a:off x="6266520" y="1295280"/>
            <a:ext cx="5315400" cy="3504960"/>
          </a:xfrm>
          <a:prstGeom prst="rect">
            <a:avLst/>
          </a:prstGeom>
        </p:spPr>
        <p:txBody>
          <a:bodyPr lIns="90000" tIns="457200" rIns="90000" bIns="45000">
            <a:noAutofit/>
          </a:bodyPr>
          <a:lstStyle/>
          <a:p>
            <a:pPr algn="ctr">
              <a:lnSpc>
                <a:spcPct val="100000"/>
              </a:lnSpc>
            </a:pPr>
            <a:r>
              <a:rPr lang="en-US" sz="1800" b="0" strike="noStrike" spc="-1">
                <a:solidFill>
                  <a:srgbClr val="000000"/>
                </a:solidFill>
                <a:latin typeface="Calibri"/>
              </a:rPr>
              <a:t>Click icon to add picture</a:t>
            </a:r>
          </a:p>
        </p:txBody>
      </p:sp>
      <p:sp>
        <p:nvSpPr>
          <p:cNvPr id="47" name="PlaceHolder 7"/>
          <p:cNvSpPr>
            <a:spLocks noGrp="1"/>
          </p:cNvSpPr>
          <p:nvPr>
            <p:ph type="body"/>
          </p:nvPr>
        </p:nvSpPr>
        <p:spPr>
          <a:xfrm>
            <a:off x="609480" y="4952880"/>
            <a:ext cx="5315400" cy="1130040"/>
          </a:xfrm>
          <a:prstGeom prst="rect">
            <a:avLst/>
          </a:prstGeom>
        </p:spPr>
        <p:txBody>
          <a:bodyPr>
            <a:noAutofit/>
          </a:bodyPr>
          <a:lstStyle/>
          <a:p>
            <a:pPr>
              <a:lnSpc>
                <a:spcPct val="90000"/>
              </a:lnSpc>
              <a:spcBef>
                <a:spcPts val="601"/>
              </a:spcBef>
            </a:pPr>
            <a:r>
              <a:rPr lang="en-US" sz="1800" b="0" strike="noStrike" spc="-1">
                <a:solidFill>
                  <a:srgbClr val="000000"/>
                </a:solidFill>
                <a:latin typeface="Calibri"/>
              </a:rPr>
              <a:t>Edit Master text styles</a:t>
            </a:r>
          </a:p>
        </p:txBody>
      </p:sp>
      <p:sp>
        <p:nvSpPr>
          <p:cNvPr id="48" name="PlaceHolder 8"/>
          <p:cNvSpPr>
            <a:spLocks noGrp="1"/>
          </p:cNvSpPr>
          <p:nvPr>
            <p:ph type="body"/>
          </p:nvPr>
        </p:nvSpPr>
        <p:spPr>
          <a:xfrm>
            <a:off x="6266520" y="4952880"/>
            <a:ext cx="5315400" cy="1130040"/>
          </a:xfrm>
          <a:prstGeom prst="rect">
            <a:avLst/>
          </a:prstGeom>
        </p:spPr>
        <p:txBody>
          <a:bodyPr>
            <a:noAutofit/>
          </a:bodyPr>
          <a:lstStyle/>
          <a:p>
            <a:pPr>
              <a:lnSpc>
                <a:spcPct val="90000"/>
              </a:lnSpc>
              <a:spcBef>
                <a:spcPts val="601"/>
              </a:spcBef>
            </a:pPr>
            <a:r>
              <a:rPr lang="en-US" sz="1800" b="0" strike="noStrike" spc="-1">
                <a:solidFill>
                  <a:srgbClr val="000000"/>
                </a:solidFill>
                <a:latin typeface="Calibri"/>
              </a:rPr>
              <a:t>Edit Master text styles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8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87"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2C2F3534-A1C4-4090-9559-B3F59A68098A}" type="datetime">
              <a:rPr lang="en-US" sz="1200" b="0" strike="noStrike" spc="-1">
                <a:solidFill>
                  <a:srgbClr val="8B8B8B"/>
                </a:solidFill>
                <a:latin typeface="Calibri"/>
              </a:rPr>
              <a:t>5/10/2021</a:t>
            </a:fld>
            <a:endParaRPr lang="en-US" sz="1200" b="0" strike="noStrike" spc="-1">
              <a:latin typeface="Times New Roman"/>
            </a:endParaRPr>
          </a:p>
        </p:txBody>
      </p:sp>
      <p:sp>
        <p:nvSpPr>
          <p:cNvPr id="88"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89"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F450E540-CA71-483E-B986-D313A668696D}"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A86"/>
        </a:solidFill>
        <a:effectLst/>
      </p:bgPr>
    </p:bg>
    <p:spTree>
      <p:nvGrpSpPr>
        <p:cNvPr id="1" name=""/>
        <p:cNvGrpSpPr/>
        <p:nvPr/>
      </p:nvGrpSpPr>
      <p:grpSpPr>
        <a:xfrm>
          <a:off x="0" y="0"/>
          <a:ext cx="0" cy="0"/>
          <a:chOff x="0" y="0"/>
          <a:chExt cx="0" cy="0"/>
        </a:xfrm>
      </p:grpSpPr>
      <p:pic>
        <p:nvPicPr>
          <p:cNvPr id="132" name="Picture 66"/>
          <p:cNvPicPr/>
          <p:nvPr/>
        </p:nvPicPr>
        <p:blipFill>
          <a:blip r:embed="rId3"/>
          <a:stretch/>
        </p:blipFill>
        <p:spPr>
          <a:xfrm>
            <a:off x="3676080" y="1299517"/>
            <a:ext cx="4839840" cy="3678840"/>
          </a:xfrm>
          <a:prstGeom prst="rect">
            <a:avLst/>
          </a:prstGeom>
          <a:ln>
            <a:noFill/>
          </a:ln>
        </p:spPr>
      </p:pic>
      <p:sp>
        <p:nvSpPr>
          <p:cNvPr id="133" name="CustomShape 1"/>
          <p:cNvSpPr/>
          <p:nvPr/>
        </p:nvSpPr>
        <p:spPr>
          <a:xfrm>
            <a:off x="106200" y="6021720"/>
            <a:ext cx="1882440" cy="554760"/>
          </a:xfrm>
          <a:prstGeom prst="rect">
            <a:avLst/>
          </a:prstGeom>
          <a:solidFill>
            <a:schemeClr val="dk1"/>
          </a:solidFill>
          <a:ln>
            <a:noFill/>
          </a:ln>
        </p:spPr>
        <p:style>
          <a:lnRef idx="0">
            <a:scrgbClr r="0" g="0" b="0"/>
          </a:lnRef>
          <a:fillRef idx="0">
            <a:scrgbClr r="0" g="0" b="0"/>
          </a:fillRef>
          <a:effectRef idx="0">
            <a:scrgbClr r="0" g="0" b="0"/>
          </a:effectRef>
          <a:fontRef idx="minor"/>
        </p:style>
      </p:sp>
      <p:sp>
        <p:nvSpPr>
          <p:cNvPr id="134" name="CustomShape 2"/>
          <p:cNvSpPr/>
          <p:nvPr/>
        </p:nvSpPr>
        <p:spPr>
          <a:xfrm>
            <a:off x="2221560" y="6021720"/>
            <a:ext cx="2281680" cy="554760"/>
          </a:xfrm>
          <a:prstGeom prst="rect">
            <a:avLst/>
          </a:prstGeom>
          <a:solidFill>
            <a:schemeClr val="dk1"/>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10388520" y="6009120"/>
            <a:ext cx="1663560" cy="567720"/>
          </a:xfrm>
          <a:prstGeom prst="rect">
            <a:avLst/>
          </a:prstGeom>
          <a:solidFill>
            <a:schemeClr val="dk1"/>
          </a:solidFill>
          <a:ln>
            <a:noFill/>
          </a:ln>
        </p:spPr>
        <p:style>
          <a:lnRef idx="0">
            <a:scrgbClr r="0" g="0" b="0"/>
          </a:lnRef>
          <a:fillRef idx="0">
            <a:scrgbClr r="0" g="0" b="0"/>
          </a:fillRef>
          <a:effectRef idx="0">
            <a:scrgbClr r="0" g="0" b="0"/>
          </a:effectRef>
          <a:fontRef idx="minor"/>
        </p:style>
      </p:sp>
      <p:sp>
        <p:nvSpPr>
          <p:cNvPr id="136" name="CustomShape 4"/>
          <p:cNvSpPr/>
          <p:nvPr/>
        </p:nvSpPr>
        <p:spPr>
          <a:xfrm>
            <a:off x="8604000" y="6021720"/>
            <a:ext cx="1603800" cy="554760"/>
          </a:xfrm>
          <a:prstGeom prst="rect">
            <a:avLst/>
          </a:prstGeom>
          <a:solidFill>
            <a:schemeClr val="dk1"/>
          </a:solidFill>
          <a:ln>
            <a:noFill/>
          </a:ln>
        </p:spPr>
        <p:style>
          <a:lnRef idx="0">
            <a:scrgbClr r="0" g="0" b="0"/>
          </a:lnRef>
          <a:fillRef idx="0">
            <a:scrgbClr r="0" g="0" b="0"/>
          </a:fillRef>
          <a:effectRef idx="0">
            <a:scrgbClr r="0" g="0" b="0"/>
          </a:effectRef>
          <a:fontRef idx="minor"/>
        </p:style>
      </p:sp>
      <p:sp>
        <p:nvSpPr>
          <p:cNvPr id="137" name="CustomShape 5"/>
          <p:cNvSpPr/>
          <p:nvPr/>
        </p:nvSpPr>
        <p:spPr>
          <a:xfrm>
            <a:off x="6651000" y="6021720"/>
            <a:ext cx="1716840" cy="554760"/>
          </a:xfrm>
          <a:prstGeom prst="rect">
            <a:avLst/>
          </a:prstGeom>
          <a:solidFill>
            <a:schemeClr val="dk1"/>
          </a:solidFill>
          <a:ln>
            <a:noFill/>
          </a:ln>
        </p:spPr>
        <p:style>
          <a:lnRef idx="0">
            <a:scrgbClr r="0" g="0" b="0"/>
          </a:lnRef>
          <a:fillRef idx="0">
            <a:scrgbClr r="0" g="0" b="0"/>
          </a:fillRef>
          <a:effectRef idx="0">
            <a:scrgbClr r="0" g="0" b="0"/>
          </a:effectRef>
          <a:fontRef idx="minor"/>
        </p:style>
      </p:sp>
      <p:sp>
        <p:nvSpPr>
          <p:cNvPr id="138" name="CustomShape 6"/>
          <p:cNvSpPr/>
          <p:nvPr/>
        </p:nvSpPr>
        <p:spPr>
          <a:xfrm>
            <a:off x="4762440" y="6021720"/>
            <a:ext cx="1537560" cy="554760"/>
          </a:xfrm>
          <a:prstGeom prst="rect">
            <a:avLst/>
          </a:prstGeom>
          <a:solidFill>
            <a:schemeClr val="dk1"/>
          </a:solidFill>
          <a:ln>
            <a:noFill/>
          </a:ln>
        </p:spPr>
        <p:style>
          <a:lnRef idx="0">
            <a:scrgbClr r="0" g="0" b="0"/>
          </a:lnRef>
          <a:fillRef idx="0">
            <a:scrgbClr r="0" g="0" b="0"/>
          </a:fillRef>
          <a:effectRef idx="0">
            <a:scrgbClr r="0" g="0" b="0"/>
          </a:effectRef>
          <a:fontRef idx="minor"/>
        </p:style>
      </p:sp>
      <p:sp>
        <p:nvSpPr>
          <p:cNvPr id="139" name="CustomShape 7"/>
          <p:cNvSpPr/>
          <p:nvPr/>
        </p:nvSpPr>
        <p:spPr>
          <a:xfrm>
            <a:off x="751320" y="1454040"/>
            <a:ext cx="1868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FFFFFF"/>
                </a:solidFill>
                <a:latin typeface="Cambria"/>
                <a:ea typeface="Cambria"/>
              </a:rPr>
              <a:t>May 11</a:t>
            </a:r>
            <a:r>
              <a:rPr lang="en-US" sz="1800" b="0" strike="noStrike" spc="-1" baseline="30000">
                <a:solidFill>
                  <a:srgbClr val="FFFFFF"/>
                </a:solidFill>
                <a:latin typeface="Cambria"/>
                <a:ea typeface="Cambria"/>
              </a:rPr>
              <a:t>th</a:t>
            </a:r>
            <a:r>
              <a:rPr lang="en-US" sz="1800" b="0" strike="noStrike" spc="-1">
                <a:solidFill>
                  <a:srgbClr val="FFFFFF"/>
                </a:solidFill>
                <a:latin typeface="Cambria"/>
                <a:ea typeface="Cambria"/>
              </a:rPr>
              <a:t>, 2021</a:t>
            </a:r>
            <a:endParaRPr lang="en-US" sz="1800" b="0" strike="noStrike" spc="-1">
              <a:latin typeface="Arial"/>
            </a:endParaRPr>
          </a:p>
        </p:txBody>
      </p:sp>
      <p:sp>
        <p:nvSpPr>
          <p:cNvPr id="146" name="CustomShape 14"/>
          <p:cNvSpPr/>
          <p:nvPr/>
        </p:nvSpPr>
        <p:spPr>
          <a:xfrm>
            <a:off x="10518120" y="6124680"/>
            <a:ext cx="1404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FFFFFF"/>
                </a:solidFill>
                <a:latin typeface="Cambria"/>
                <a:ea typeface="Cambria"/>
              </a:rPr>
              <a:t>Jacob Varela</a:t>
            </a:r>
            <a:endParaRPr lang="en-US" sz="1800" b="0" strike="noStrike" spc="-1">
              <a:latin typeface="Arial"/>
            </a:endParaRPr>
          </a:p>
        </p:txBody>
      </p:sp>
      <p:sp>
        <p:nvSpPr>
          <p:cNvPr id="147" name="CustomShape 15"/>
          <p:cNvSpPr/>
          <p:nvPr/>
        </p:nvSpPr>
        <p:spPr>
          <a:xfrm>
            <a:off x="6750720" y="6114600"/>
            <a:ext cx="1514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FFFFFF"/>
                </a:solidFill>
                <a:latin typeface="Cambria"/>
                <a:ea typeface="Cambria"/>
              </a:rPr>
              <a:t>Jared Bock</a:t>
            </a:r>
            <a:endParaRPr lang="en-US" sz="1800" b="0" strike="noStrike" spc="-1">
              <a:latin typeface="Arial"/>
            </a:endParaRPr>
          </a:p>
        </p:txBody>
      </p:sp>
      <p:sp>
        <p:nvSpPr>
          <p:cNvPr id="148" name="CustomShape 16"/>
          <p:cNvSpPr/>
          <p:nvPr/>
        </p:nvSpPr>
        <p:spPr>
          <a:xfrm>
            <a:off x="8597880" y="6114600"/>
            <a:ext cx="1638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FFFFFF"/>
                </a:solidFill>
                <a:latin typeface="Cambria"/>
                <a:ea typeface="Cambria"/>
              </a:rPr>
              <a:t>Marcos Lopez</a:t>
            </a:r>
            <a:endParaRPr lang="en-US" sz="1800" b="0" strike="noStrike" spc="-1">
              <a:latin typeface="Arial"/>
            </a:endParaRPr>
          </a:p>
        </p:txBody>
      </p:sp>
      <p:sp>
        <p:nvSpPr>
          <p:cNvPr id="149" name="CustomShape 17"/>
          <p:cNvSpPr/>
          <p:nvPr/>
        </p:nvSpPr>
        <p:spPr>
          <a:xfrm>
            <a:off x="4621320" y="6128280"/>
            <a:ext cx="1793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FFFFFF"/>
                </a:solidFill>
                <a:latin typeface="Cambria"/>
                <a:ea typeface="Cambria"/>
              </a:rPr>
              <a:t>Robin Acosta</a:t>
            </a:r>
            <a:endParaRPr lang="en-US" sz="1800" b="0" strike="noStrike" spc="-1">
              <a:latin typeface="Arial"/>
            </a:endParaRPr>
          </a:p>
        </p:txBody>
      </p:sp>
      <p:sp>
        <p:nvSpPr>
          <p:cNvPr id="150" name="CustomShape 18"/>
          <p:cNvSpPr/>
          <p:nvPr/>
        </p:nvSpPr>
        <p:spPr>
          <a:xfrm>
            <a:off x="2120760" y="5985000"/>
            <a:ext cx="248580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FFFFFF"/>
                </a:solidFill>
                <a:latin typeface="Cambria"/>
                <a:ea typeface="Cambria"/>
              </a:rPr>
              <a:t>Thomas Bowidowicz </a:t>
            </a:r>
            <a:r>
              <a:rPr lang="en-US" sz="1600" b="0" i="1" strike="noStrike" spc="-1">
                <a:solidFill>
                  <a:srgbClr val="FFFFFF"/>
                </a:solidFill>
                <a:latin typeface="Cambria"/>
                <a:ea typeface="Cambria"/>
              </a:rPr>
              <a:t>(document manager)</a:t>
            </a:r>
            <a:endParaRPr lang="en-US" sz="1600" b="0" strike="noStrike" spc="-1">
              <a:latin typeface="Arial"/>
            </a:endParaRPr>
          </a:p>
        </p:txBody>
      </p:sp>
      <p:sp>
        <p:nvSpPr>
          <p:cNvPr id="151" name="CustomShape 19"/>
          <p:cNvSpPr/>
          <p:nvPr/>
        </p:nvSpPr>
        <p:spPr>
          <a:xfrm>
            <a:off x="125640" y="5961240"/>
            <a:ext cx="187704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dirty="0">
                <a:solidFill>
                  <a:srgbClr val="FFFFFF"/>
                </a:solidFill>
                <a:latin typeface="Cambria"/>
                <a:ea typeface="Cambria"/>
              </a:rPr>
              <a:t>Tanner Evans </a:t>
            </a:r>
            <a:r>
              <a:rPr lang="en-US" sz="1600" b="0" i="1" strike="noStrike" spc="-1" dirty="0">
                <a:solidFill>
                  <a:srgbClr val="FFFFFF"/>
                </a:solidFill>
                <a:latin typeface="Cambria"/>
                <a:ea typeface="Cambria"/>
              </a:rPr>
              <a:t>(team manager)</a:t>
            </a:r>
            <a:endParaRPr lang="en-US" sz="1600" b="0" strike="noStrike" spc="-1" dirty="0">
              <a:latin typeface="Arial"/>
            </a:endParaRPr>
          </a:p>
        </p:txBody>
      </p:sp>
      <p:pic>
        <p:nvPicPr>
          <p:cNvPr id="152" name="Picture 56" descr="Logo&#10;&#10;Description automatically generated"/>
          <p:cNvPicPr/>
          <p:nvPr/>
        </p:nvPicPr>
        <p:blipFill>
          <a:blip r:embed="rId4"/>
          <a:stretch/>
        </p:blipFill>
        <p:spPr>
          <a:xfrm>
            <a:off x="10944720" y="235440"/>
            <a:ext cx="1035360" cy="808200"/>
          </a:xfrm>
          <a:prstGeom prst="rect">
            <a:avLst/>
          </a:prstGeom>
          <a:ln>
            <a:noFill/>
          </a:ln>
        </p:spPr>
      </p:pic>
      <p:sp>
        <p:nvSpPr>
          <p:cNvPr id="153" name="CustomShape 20"/>
          <p:cNvSpPr/>
          <p:nvPr/>
        </p:nvSpPr>
        <p:spPr>
          <a:xfrm>
            <a:off x="443160" y="751680"/>
            <a:ext cx="248580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0" strike="noStrike" spc="-1">
                <a:solidFill>
                  <a:srgbClr val="FFFFFF"/>
                </a:solidFill>
                <a:latin typeface="Cambria"/>
                <a:ea typeface="Cambria"/>
              </a:rPr>
              <a:t>Team T02</a:t>
            </a:r>
            <a:endParaRPr lang="en-U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5623"/>
        </a:solidFill>
        <a:effectLst/>
      </p:bgPr>
    </p:bg>
    <p:spTree>
      <p:nvGrpSpPr>
        <p:cNvPr id="1" name=""/>
        <p:cNvGrpSpPr/>
        <p:nvPr/>
      </p:nvGrpSpPr>
      <p:grpSpPr>
        <a:xfrm>
          <a:off x="0" y="0"/>
          <a:ext cx="0" cy="0"/>
          <a:chOff x="0" y="0"/>
          <a:chExt cx="0" cy="0"/>
        </a:xfrm>
      </p:grpSpPr>
      <p:sp>
        <p:nvSpPr>
          <p:cNvPr id="192" name="TextShape 1"/>
          <p:cNvSpPr txBox="1"/>
          <p:nvPr/>
        </p:nvSpPr>
        <p:spPr>
          <a:xfrm>
            <a:off x="838080" y="365040"/>
            <a:ext cx="10515240" cy="1325160"/>
          </a:xfrm>
          <a:prstGeom prst="rect">
            <a:avLst/>
          </a:prstGeom>
          <a:noFill/>
          <a:ln>
            <a:noFill/>
          </a:ln>
        </p:spPr>
        <p:txBody>
          <a:bodyPr lIns="0" tIns="0" rIns="0" bIns="0" anchor="ctr">
            <a:noAutofit/>
          </a:bodyPr>
          <a:lstStyle/>
          <a:p>
            <a:pPr algn="ctr"/>
            <a:r>
              <a:rPr lang="en-US" sz="2800" b="0" strike="noStrike" spc="-1">
                <a:solidFill>
                  <a:srgbClr val="FFFFFF"/>
                </a:solidFill>
                <a:latin typeface="Calibri"/>
              </a:rPr>
              <a:t>Components – Oversight System</a:t>
            </a:r>
          </a:p>
        </p:txBody>
      </p:sp>
      <p:sp>
        <p:nvSpPr>
          <p:cNvPr id="193" name="TextShape 2"/>
          <p:cNvSpPr txBox="1"/>
          <p:nvPr/>
        </p:nvSpPr>
        <p:spPr>
          <a:xfrm>
            <a:off x="838080" y="2286000"/>
            <a:ext cx="5131080" cy="435096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Serves as a means of communication with the SGC and as a way to directly monitor video feeds and alarm systems.</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GUI allows guard stations throughout the park to monitor the live feed from various cameras around the park and the general status of the alarms.</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Camera feeds use a Stream to provide constant data to the SGC.</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Defines the reactions to commands coming in from the message broker. </a:t>
            </a:r>
          </a:p>
        </p:txBody>
      </p:sp>
      <p:pic>
        <p:nvPicPr>
          <p:cNvPr id="194" name="Picture 193"/>
          <p:cNvPicPr/>
          <p:nvPr/>
        </p:nvPicPr>
        <p:blipFill>
          <a:blip r:embed="rId2"/>
          <a:stretch/>
        </p:blipFill>
        <p:spPr>
          <a:xfrm>
            <a:off x="6225840" y="2397600"/>
            <a:ext cx="5131080" cy="3206520"/>
          </a:xfrm>
          <a:prstGeom prst="rect">
            <a:avLst/>
          </a:prstGeom>
          <a:ln w="10080">
            <a:solidFill>
              <a:srgbClr val="000000"/>
            </a:solidFill>
            <a:rou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95" name="TextShape 1"/>
          <p:cNvSpPr txBox="1"/>
          <p:nvPr/>
        </p:nvSpPr>
        <p:spPr>
          <a:xfrm>
            <a:off x="838080" y="640080"/>
            <a:ext cx="10515240" cy="1325160"/>
          </a:xfrm>
          <a:prstGeom prst="rect">
            <a:avLst/>
          </a:prstGeom>
          <a:noFill/>
          <a:ln>
            <a:noFill/>
          </a:ln>
        </p:spPr>
        <p:txBody>
          <a:bodyPr lIns="0" tIns="0" rIns="0" bIns="0" anchor="ctr">
            <a:noAutofit/>
          </a:bodyPr>
          <a:lstStyle/>
          <a:p>
            <a:pPr algn="ctr"/>
            <a:r>
              <a:rPr lang="en-US" sz="2800" b="0" strike="noStrike" spc="-1">
                <a:solidFill>
                  <a:srgbClr val="FFFFFF"/>
                </a:solidFill>
                <a:latin typeface="Calibri"/>
              </a:rPr>
              <a:t>Components – Exhibit System</a:t>
            </a:r>
          </a:p>
        </p:txBody>
      </p:sp>
      <p:sp>
        <p:nvSpPr>
          <p:cNvPr id="196" name="TextShape 2"/>
          <p:cNvSpPr txBox="1"/>
          <p:nvPr/>
        </p:nvSpPr>
        <p:spPr>
          <a:xfrm>
            <a:off x="838080" y="2049840"/>
            <a:ext cx="5131080" cy="435096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The Exhibit Component is a subclass of the Component superclass. </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The Exhibit communicates the status of the T-Rex Enclosure and its devices through the use of heartbeat signals.</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In the event of a catastrophic failure to the exhibit, an Alarm will be sent out to all Components for the safety of Siesta Garden Visitors.</a:t>
            </a:r>
          </a:p>
        </p:txBody>
      </p:sp>
      <p:pic>
        <p:nvPicPr>
          <p:cNvPr id="197" name="Picture 196"/>
          <p:cNvPicPr/>
          <p:nvPr/>
        </p:nvPicPr>
        <p:blipFill>
          <a:blip r:embed="rId2"/>
          <a:stretch/>
        </p:blipFill>
        <p:spPr>
          <a:xfrm>
            <a:off x="6225840" y="2085120"/>
            <a:ext cx="5131080" cy="3831840"/>
          </a:xfrm>
          <a:prstGeom prst="rect">
            <a:avLst/>
          </a:prstGeom>
          <a:ln w="10080">
            <a:solidFill>
              <a:srgbClr val="000000"/>
            </a:solidFill>
            <a:rou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A86"/>
        </a:solidFill>
        <a:effectLst/>
      </p:bgPr>
    </p:bg>
    <p:spTree>
      <p:nvGrpSpPr>
        <p:cNvPr id="1" name=""/>
        <p:cNvGrpSpPr/>
        <p:nvPr/>
      </p:nvGrpSpPr>
      <p:grpSpPr>
        <a:xfrm>
          <a:off x="0" y="0"/>
          <a:ext cx="0" cy="0"/>
          <a:chOff x="0" y="0"/>
          <a:chExt cx="0" cy="0"/>
        </a:xfrm>
      </p:grpSpPr>
      <p:sp>
        <p:nvSpPr>
          <p:cNvPr id="198" name="TextShape 1"/>
          <p:cNvSpPr txBox="1"/>
          <p:nvPr/>
        </p:nvSpPr>
        <p:spPr>
          <a:xfrm>
            <a:off x="838080" y="365040"/>
            <a:ext cx="10515240" cy="1325160"/>
          </a:xfrm>
          <a:prstGeom prst="rect">
            <a:avLst/>
          </a:prstGeom>
          <a:noFill/>
          <a:ln>
            <a:noFill/>
          </a:ln>
        </p:spPr>
        <p:txBody>
          <a:bodyPr lIns="0" tIns="0" rIns="0" bIns="0" anchor="ctr">
            <a:noAutofit/>
          </a:bodyPr>
          <a:lstStyle/>
          <a:p>
            <a:pPr algn="ctr"/>
            <a:r>
              <a:rPr lang="en-US" sz="2800" b="0" strike="noStrike" spc="-1">
                <a:solidFill>
                  <a:srgbClr val="FFFFFF"/>
                </a:solidFill>
                <a:latin typeface="Calibri"/>
              </a:rPr>
              <a:t>Demonstration</a:t>
            </a:r>
          </a:p>
        </p:txBody>
      </p:sp>
      <p:pic>
        <p:nvPicPr>
          <p:cNvPr id="199" name="Picture 198"/>
          <p:cNvPicPr/>
          <p:nvPr/>
        </p:nvPicPr>
        <p:blipFill>
          <a:blip r:embed="rId2"/>
          <a:stretch/>
        </p:blipFill>
        <p:spPr>
          <a:xfrm>
            <a:off x="2731320" y="1828800"/>
            <a:ext cx="6869880" cy="4350960"/>
          </a:xfrm>
          <a:prstGeom prst="rect">
            <a:avLst/>
          </a:prstGeom>
          <a:ln w="10080">
            <a:solidFill>
              <a:srgbClr val="000000"/>
            </a:solidFill>
            <a:rou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5623"/>
        </a:solidFill>
        <a:effectLst/>
      </p:bgPr>
    </p:bg>
    <p:spTree>
      <p:nvGrpSpPr>
        <p:cNvPr id="1" name=""/>
        <p:cNvGrpSpPr/>
        <p:nvPr/>
      </p:nvGrpSpPr>
      <p:grpSpPr>
        <a:xfrm>
          <a:off x="0" y="0"/>
          <a:ext cx="0" cy="0"/>
          <a:chOff x="0" y="0"/>
          <a:chExt cx="0" cy="0"/>
        </a:xfrm>
      </p:grpSpPr>
      <p:sp>
        <p:nvSpPr>
          <p:cNvPr id="154" name="TextShape 1"/>
          <p:cNvSpPr txBox="1"/>
          <p:nvPr/>
        </p:nvSpPr>
        <p:spPr>
          <a:xfrm>
            <a:off x="609480" y="304920"/>
            <a:ext cx="10972440" cy="657000"/>
          </a:xfrm>
          <a:prstGeom prst="rect">
            <a:avLst/>
          </a:prstGeom>
          <a:noFill/>
          <a:ln>
            <a:noFill/>
          </a:ln>
        </p:spPr>
        <p:txBody>
          <a:bodyPr anchor="b">
            <a:noAutofit/>
          </a:bodyPr>
          <a:lstStyle/>
          <a:p>
            <a:pPr algn="ctr">
              <a:lnSpc>
                <a:spcPct val="90000"/>
              </a:lnSpc>
            </a:pPr>
            <a:r>
              <a:rPr lang="en-US" sz="2800" b="0" strike="noStrike" spc="-1">
                <a:solidFill>
                  <a:srgbClr val="FFFFFF"/>
                </a:solidFill>
                <a:latin typeface="Cambria"/>
                <a:ea typeface="Cambria"/>
              </a:rPr>
              <a:t>System Architecture Design Choices</a:t>
            </a:r>
            <a:endParaRPr lang="en-US" sz="2800" b="0" strike="noStrike" spc="-1">
              <a:solidFill>
                <a:srgbClr val="000000"/>
              </a:solidFill>
              <a:latin typeface="Calibri"/>
            </a:endParaRPr>
          </a:p>
        </p:txBody>
      </p:sp>
      <p:sp>
        <p:nvSpPr>
          <p:cNvPr id="155" name="TextShape 2"/>
          <p:cNvSpPr txBox="1"/>
          <p:nvPr/>
        </p:nvSpPr>
        <p:spPr>
          <a:xfrm>
            <a:off x="609480" y="4450680"/>
            <a:ext cx="5315400" cy="1744560"/>
          </a:xfrm>
          <a:prstGeom prst="rect">
            <a:avLst/>
          </a:prstGeom>
          <a:noFill/>
          <a:ln>
            <a:noFill/>
          </a:ln>
        </p:spPr>
        <p:txBody>
          <a:bodyPr>
            <a:noAutofit/>
          </a:bodyPr>
          <a:lstStyle/>
          <a:p>
            <a:pPr algn="ctr">
              <a:lnSpc>
                <a:spcPct val="90000"/>
              </a:lnSpc>
              <a:spcBef>
                <a:spcPts val="601"/>
              </a:spcBef>
            </a:pPr>
            <a:r>
              <a:rPr lang="en-US" sz="2000" b="1" strike="noStrike" spc="-1">
                <a:solidFill>
                  <a:srgbClr val="FFFFFF"/>
                </a:solidFill>
                <a:latin typeface="Cambria"/>
                <a:ea typeface="Cambria"/>
              </a:rPr>
              <a:t>Actor Model</a:t>
            </a:r>
            <a:endParaRPr lang="en-US" sz="2000" b="0" strike="noStrike" spc="-1">
              <a:solidFill>
                <a:srgbClr val="FFFFFF"/>
              </a:solidFill>
              <a:latin typeface="Calibri"/>
            </a:endParaRPr>
          </a:p>
          <a:p>
            <a:pPr marL="228600" indent="-228600">
              <a:lnSpc>
                <a:spcPct val="90000"/>
              </a:lnSpc>
              <a:spcAft>
                <a:spcPts val="601"/>
              </a:spcAft>
              <a:buClr>
                <a:srgbClr val="000000"/>
              </a:buClr>
              <a:buSzPct val="45000"/>
              <a:buFont typeface="Wingdings" charset="2"/>
              <a:buChar char=""/>
            </a:pPr>
            <a:r>
              <a:rPr lang="en-US" sz="1600" b="0" strike="noStrike" spc="-1">
                <a:solidFill>
                  <a:srgbClr val="FFFFFF"/>
                </a:solidFill>
                <a:latin typeface="Cambria"/>
                <a:ea typeface="Cambria"/>
              </a:rPr>
              <a:t>Actor model sees each actor being functional as its own independent subsystem. </a:t>
            </a:r>
            <a:endParaRPr lang="en-US" sz="1600" b="0" strike="noStrike" spc="-1">
              <a:solidFill>
                <a:srgbClr val="FFFFFF"/>
              </a:solidFill>
              <a:latin typeface="TimesNewRomanPSMT"/>
              <a:ea typeface="TimesNewRomanPSMT"/>
            </a:endParaRPr>
          </a:p>
          <a:p>
            <a:pPr marL="228600" indent="-228600">
              <a:lnSpc>
                <a:spcPct val="90000"/>
              </a:lnSpc>
              <a:spcAft>
                <a:spcPts val="601"/>
              </a:spcAft>
              <a:buClr>
                <a:srgbClr val="000000"/>
              </a:buClr>
              <a:buSzPct val="45000"/>
              <a:buFont typeface="Wingdings" charset="2"/>
              <a:buChar char=""/>
            </a:pPr>
            <a:r>
              <a:rPr lang="en-US" sz="1600" b="0" strike="noStrike" spc="-1">
                <a:solidFill>
                  <a:srgbClr val="FFFFFF"/>
                </a:solidFill>
                <a:latin typeface="Cambria"/>
                <a:ea typeface="Cambria"/>
              </a:rPr>
              <a:t>Actors can send and and receive messages and choose how to respond to the input locally.</a:t>
            </a:r>
            <a:endParaRPr lang="en-US" sz="1600" b="0" strike="noStrike" spc="-1">
              <a:solidFill>
                <a:srgbClr val="FFFFFF"/>
              </a:solidFill>
              <a:latin typeface="TimesNewRomanPSMT"/>
              <a:ea typeface="TimesNewRomanPSMT"/>
            </a:endParaRPr>
          </a:p>
          <a:p>
            <a:pPr marL="228600" indent="-228600">
              <a:lnSpc>
                <a:spcPct val="90000"/>
              </a:lnSpc>
              <a:spcAft>
                <a:spcPts val="601"/>
              </a:spcAft>
              <a:buClr>
                <a:srgbClr val="000000"/>
              </a:buClr>
              <a:buSzPct val="45000"/>
              <a:buFont typeface="Wingdings" charset="2"/>
              <a:buChar char=""/>
            </a:pPr>
            <a:r>
              <a:rPr lang="en-US" sz="1600" b="0" strike="noStrike" spc="-1">
                <a:solidFill>
                  <a:srgbClr val="FFFFFF"/>
                </a:solidFill>
                <a:latin typeface="Cambria"/>
                <a:ea typeface="Cambria"/>
              </a:rPr>
              <a:t>Allows for asynchronous communication.</a:t>
            </a:r>
            <a:endParaRPr lang="en-US" sz="1600" b="0" strike="noStrike" spc="-1">
              <a:solidFill>
                <a:srgbClr val="FFFFFF"/>
              </a:solidFill>
              <a:latin typeface="TimesNewRomanPSMT"/>
              <a:ea typeface="TimesNewRomanPSMT"/>
            </a:endParaRPr>
          </a:p>
        </p:txBody>
      </p:sp>
      <p:sp>
        <p:nvSpPr>
          <p:cNvPr id="156" name="TextShape 3"/>
          <p:cNvSpPr txBox="1"/>
          <p:nvPr/>
        </p:nvSpPr>
        <p:spPr>
          <a:xfrm>
            <a:off x="6266520" y="4450680"/>
            <a:ext cx="5315400" cy="1744560"/>
          </a:xfrm>
          <a:prstGeom prst="rect">
            <a:avLst/>
          </a:prstGeom>
          <a:noFill/>
          <a:ln>
            <a:noFill/>
          </a:ln>
        </p:spPr>
        <p:txBody>
          <a:bodyPr>
            <a:noAutofit/>
          </a:bodyPr>
          <a:lstStyle/>
          <a:p>
            <a:pPr algn="ctr">
              <a:lnSpc>
                <a:spcPct val="90000"/>
              </a:lnSpc>
              <a:spcBef>
                <a:spcPts val="601"/>
              </a:spcBef>
            </a:pPr>
            <a:r>
              <a:rPr lang="en-US" sz="2000" b="1" strike="noStrike" spc="-1">
                <a:solidFill>
                  <a:srgbClr val="FFFFFF"/>
                </a:solidFill>
                <a:latin typeface="Cambria"/>
                <a:ea typeface="Cambria"/>
              </a:rPr>
              <a:t>Modular Subclassing</a:t>
            </a:r>
            <a:endParaRPr lang="en-US" sz="2000" b="0" strike="noStrike" spc="-1">
              <a:solidFill>
                <a:srgbClr val="000000"/>
              </a:solidFill>
              <a:latin typeface="Calibri"/>
            </a:endParaRPr>
          </a:p>
          <a:p>
            <a:pPr marL="228600" indent="-228600">
              <a:lnSpc>
                <a:spcPct val="90000"/>
              </a:lnSpc>
              <a:spcAft>
                <a:spcPts val="601"/>
              </a:spcAft>
              <a:buClr>
                <a:srgbClr val="000000"/>
              </a:buClr>
              <a:buSzPct val="45000"/>
              <a:buFont typeface="Wingdings" charset="2"/>
              <a:buChar char=""/>
            </a:pPr>
            <a:r>
              <a:rPr lang="en-US" sz="1600" b="0" strike="noStrike" spc="-1">
                <a:solidFill>
                  <a:srgbClr val="FFFFFF"/>
                </a:solidFill>
                <a:latin typeface="Cambria"/>
                <a:ea typeface="Cambria"/>
              </a:rPr>
              <a:t>Superclass can be defined with the majority of the universal functionality while subclasses can define their specific requirements.</a:t>
            </a:r>
            <a:endParaRPr lang="en-US" sz="1600" b="0" strike="noStrike" spc="-1">
              <a:solidFill>
                <a:srgbClr val="FFFFFF"/>
              </a:solidFill>
              <a:latin typeface="TimesNewRomanPSMT"/>
              <a:ea typeface="TimesNewRomanPSMT"/>
            </a:endParaRPr>
          </a:p>
          <a:p>
            <a:pPr marL="228600" indent="-228600">
              <a:lnSpc>
                <a:spcPct val="90000"/>
              </a:lnSpc>
              <a:spcAft>
                <a:spcPts val="601"/>
              </a:spcAft>
              <a:buClr>
                <a:srgbClr val="000000"/>
              </a:buClr>
              <a:buSzPct val="45000"/>
              <a:buFont typeface="Wingdings" charset="2"/>
              <a:buChar char=""/>
            </a:pPr>
            <a:r>
              <a:rPr lang="en-US" sz="1600" b="0" strike="noStrike" spc="-1">
                <a:solidFill>
                  <a:srgbClr val="FFFFFF"/>
                </a:solidFill>
                <a:latin typeface="Cambria"/>
                <a:ea typeface="Cambria"/>
              </a:rPr>
              <a:t>Allows for modularity of design and easy additions or removals of components to the system.</a:t>
            </a:r>
            <a:endParaRPr lang="en-US" sz="1600" b="0" strike="noStrike" spc="-1">
              <a:solidFill>
                <a:srgbClr val="FFFFFF"/>
              </a:solidFill>
              <a:latin typeface="TimesNewRomanPSMT"/>
              <a:ea typeface="TimesNewRomanPSMT"/>
            </a:endParaRPr>
          </a:p>
          <a:p>
            <a:pPr marL="228600" indent="-228600">
              <a:lnSpc>
                <a:spcPct val="90000"/>
              </a:lnSpc>
              <a:spcAft>
                <a:spcPts val="601"/>
              </a:spcAft>
              <a:buClr>
                <a:srgbClr val="000000"/>
              </a:buClr>
              <a:buSzPct val="45000"/>
              <a:buFont typeface="Wingdings" charset="2"/>
              <a:buChar char=""/>
            </a:pPr>
            <a:r>
              <a:rPr lang="en-US" sz="1600" b="0" strike="noStrike" spc="-1">
                <a:solidFill>
                  <a:srgbClr val="FFFFFF"/>
                </a:solidFill>
                <a:latin typeface="Cambria"/>
                <a:ea typeface="Cambria"/>
              </a:rPr>
              <a:t>Superclass Component is extended by all subclasses defines the general outline for all components.</a:t>
            </a:r>
            <a:endParaRPr lang="en-US" sz="1600" b="0" strike="noStrike" spc="-1">
              <a:solidFill>
                <a:srgbClr val="FFFFFF"/>
              </a:solidFill>
              <a:latin typeface="TimesNewRomanPSMT"/>
              <a:ea typeface="TimesNewRomanPSMT"/>
            </a:endParaRPr>
          </a:p>
        </p:txBody>
      </p:sp>
      <p:pic>
        <p:nvPicPr>
          <p:cNvPr id="157" name="Picture Placeholder 10"/>
          <p:cNvPicPr/>
          <p:nvPr/>
        </p:nvPicPr>
        <p:blipFill>
          <a:blip r:embed="rId3"/>
          <a:srcRect t="-810" b="889"/>
          <a:stretch/>
        </p:blipFill>
        <p:spPr>
          <a:xfrm flipH="1">
            <a:off x="1494000" y="1295280"/>
            <a:ext cx="3547080" cy="2865600"/>
          </a:xfrm>
          <a:prstGeom prst="rect">
            <a:avLst/>
          </a:prstGeom>
          <a:ln w="25560">
            <a:solidFill>
              <a:schemeClr val="tx1"/>
            </a:solidFill>
            <a:round/>
          </a:ln>
        </p:spPr>
      </p:pic>
      <p:pic>
        <p:nvPicPr>
          <p:cNvPr id="158" name="Picture Placeholder 6"/>
          <p:cNvPicPr/>
          <p:nvPr/>
        </p:nvPicPr>
        <p:blipFill>
          <a:blip r:embed="rId4"/>
          <a:srcRect t="2916" b="11543"/>
          <a:stretch/>
        </p:blipFill>
        <p:spPr>
          <a:xfrm>
            <a:off x="7049160" y="1295280"/>
            <a:ext cx="3547080" cy="3034080"/>
          </a:xfrm>
          <a:prstGeom prst="rect">
            <a:avLst/>
          </a:prstGeom>
          <a:ln w="25560">
            <a:solidFill>
              <a:schemeClr val="tx1"/>
            </a:solidFill>
            <a:rou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59" name="CustomShape 1"/>
          <p:cNvSpPr/>
          <p:nvPr/>
        </p:nvSpPr>
        <p:spPr>
          <a:xfrm>
            <a:off x="3508200" y="1690560"/>
            <a:ext cx="7576200" cy="456984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60" name="TextShape 2"/>
          <p:cNvSpPr txBox="1"/>
          <p:nvPr/>
        </p:nvSpPr>
        <p:spPr>
          <a:xfrm>
            <a:off x="462960" y="365040"/>
            <a:ext cx="10890720" cy="1325160"/>
          </a:xfrm>
          <a:prstGeom prst="rect">
            <a:avLst/>
          </a:prstGeom>
          <a:noFill/>
          <a:ln>
            <a:noFill/>
          </a:ln>
        </p:spPr>
        <p:txBody>
          <a:bodyPr anchor="ctr">
            <a:noAutofit/>
          </a:bodyPr>
          <a:lstStyle/>
          <a:p>
            <a:pPr algn="ctr">
              <a:lnSpc>
                <a:spcPct val="90000"/>
              </a:lnSpc>
            </a:pPr>
            <a:r>
              <a:rPr lang="en-US" sz="4400" b="0" strike="noStrike" spc="-1">
                <a:solidFill>
                  <a:srgbClr val="FFFFFF"/>
                </a:solidFill>
                <a:latin typeface="Cambria"/>
                <a:ea typeface="Cambria"/>
              </a:rPr>
              <a:t>Class Diagram</a:t>
            </a:r>
            <a:endParaRPr lang="en-US" sz="4400" b="0" strike="noStrike" spc="-1">
              <a:solidFill>
                <a:srgbClr val="000000"/>
              </a:solidFill>
              <a:latin typeface="Calibri"/>
            </a:endParaRPr>
          </a:p>
        </p:txBody>
      </p:sp>
      <p:pic>
        <p:nvPicPr>
          <p:cNvPr id="161" name="Content Placeholder 4"/>
          <p:cNvPicPr/>
          <p:nvPr/>
        </p:nvPicPr>
        <p:blipFill>
          <a:blip r:embed="rId2">
            <a:extLst>
              <a:ext uri="{28A0092B-C50C-407E-A947-70E740481C1C}">
                <a14:useLocalDpi xmlns:a14="http://schemas.microsoft.com/office/drawing/2010/main" val="0"/>
              </a:ext>
            </a:extLst>
          </a:blip>
          <a:srcRect/>
          <a:stretch/>
        </p:blipFill>
        <p:spPr>
          <a:xfrm>
            <a:off x="4055227" y="2051640"/>
            <a:ext cx="6575026" cy="3941280"/>
          </a:xfrm>
          <a:prstGeom prst="rect">
            <a:avLst/>
          </a:prstGeom>
          <a:ln>
            <a:noFill/>
          </a:ln>
        </p:spPr>
      </p:pic>
      <p:pic>
        <p:nvPicPr>
          <p:cNvPr id="162" name="Picture 6"/>
          <p:cNvPicPr/>
          <p:nvPr/>
        </p:nvPicPr>
        <p:blipFill>
          <a:blip r:embed="rId3"/>
          <a:srcRect r="3134"/>
          <a:stretch/>
        </p:blipFill>
        <p:spPr>
          <a:xfrm>
            <a:off x="462960" y="2973960"/>
            <a:ext cx="2709360" cy="1686240"/>
          </a:xfrm>
          <a:prstGeom prst="rect">
            <a:avLst/>
          </a:prstGeom>
          <a:ln>
            <a:noFill/>
          </a:ln>
        </p:spPr>
      </p:pic>
      <p:sp>
        <p:nvSpPr>
          <p:cNvPr id="163" name="CustomShape 3"/>
          <p:cNvSpPr/>
          <p:nvPr/>
        </p:nvSpPr>
        <p:spPr>
          <a:xfrm>
            <a:off x="462960" y="2973960"/>
            <a:ext cx="2709360" cy="1686240"/>
          </a:xfrm>
          <a:prstGeom prst="rect">
            <a:avLst/>
          </a:prstGeom>
          <a:noFill/>
          <a:ln w="76320">
            <a:solidFill>
              <a:schemeClr val="dk1"/>
            </a:solidFill>
            <a:round/>
          </a:ln>
        </p:spPr>
        <p:style>
          <a:lnRef idx="0">
            <a:scrgbClr r="0" g="0" b="0"/>
          </a:lnRef>
          <a:fillRef idx="0">
            <a:scrgbClr r="0" g="0" b="0"/>
          </a:fillRef>
          <a:effectRef idx="0">
            <a:scrgbClr r="0" g="0" b="0"/>
          </a:effectRef>
          <a:fontRef idx="minor"/>
        </p:style>
      </p:sp>
      <p:sp>
        <p:nvSpPr>
          <p:cNvPr id="164" name="CustomShape 4"/>
          <p:cNvSpPr/>
          <p:nvPr/>
        </p:nvSpPr>
        <p:spPr>
          <a:xfrm>
            <a:off x="3533040" y="1690560"/>
            <a:ext cx="7547760" cy="4551840"/>
          </a:xfrm>
          <a:prstGeom prst="rect">
            <a:avLst/>
          </a:prstGeom>
          <a:noFill/>
          <a:ln w="76320">
            <a:solidFill>
              <a:schemeClr val="dk1"/>
            </a:solidFill>
            <a:round/>
          </a:ln>
        </p:spPr>
        <p:style>
          <a:lnRef idx="0">
            <a:scrgbClr r="0" g="0" b="0"/>
          </a:lnRef>
          <a:fillRef idx="0">
            <a:scrgbClr r="0" g="0" b="0"/>
          </a:fillRef>
          <a:effectRef idx="0">
            <a:scrgbClr r="0" g="0" b="0"/>
          </a:effectRef>
          <a:fontRef idx="minor"/>
        </p:style>
      </p:sp>
      <p:sp>
        <p:nvSpPr>
          <p:cNvPr id="165" name="CustomShape 5"/>
          <p:cNvSpPr/>
          <p:nvPr/>
        </p:nvSpPr>
        <p:spPr>
          <a:xfrm>
            <a:off x="462960" y="2506320"/>
            <a:ext cx="2709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FFFFFF"/>
                </a:solidFill>
                <a:latin typeface="Cambria"/>
                <a:ea typeface="Cambria"/>
              </a:rPr>
              <a:t>Legend</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5623"/>
        </a:solidFill>
        <a:effectLst/>
      </p:bgPr>
    </p:bg>
    <p:spTree>
      <p:nvGrpSpPr>
        <p:cNvPr id="1" name=""/>
        <p:cNvGrpSpPr/>
        <p:nvPr/>
      </p:nvGrpSpPr>
      <p:grpSpPr>
        <a:xfrm>
          <a:off x="0" y="0"/>
          <a:ext cx="0" cy="0"/>
          <a:chOff x="0" y="0"/>
          <a:chExt cx="0" cy="0"/>
        </a:xfrm>
      </p:grpSpPr>
      <p:sp>
        <p:nvSpPr>
          <p:cNvPr id="166" name="TextShape 1"/>
          <p:cNvSpPr txBox="1"/>
          <p:nvPr/>
        </p:nvSpPr>
        <p:spPr>
          <a:xfrm>
            <a:off x="609480" y="304920"/>
            <a:ext cx="10972440" cy="657000"/>
          </a:xfrm>
          <a:prstGeom prst="rect">
            <a:avLst/>
          </a:prstGeom>
          <a:noFill/>
          <a:ln>
            <a:noFill/>
          </a:ln>
        </p:spPr>
        <p:txBody>
          <a:bodyPr anchor="b">
            <a:noAutofit/>
          </a:bodyPr>
          <a:lstStyle/>
          <a:p>
            <a:pPr algn="ctr">
              <a:lnSpc>
                <a:spcPct val="90000"/>
              </a:lnSpc>
            </a:pPr>
            <a:r>
              <a:rPr lang="en-US" sz="2800" b="0" strike="noStrike" spc="-1">
                <a:solidFill>
                  <a:srgbClr val="FFFFFF"/>
                </a:solidFill>
                <a:latin typeface="Cambria"/>
                <a:ea typeface="Cambria"/>
              </a:rPr>
              <a:t>System Architecture Design Choices </a:t>
            </a:r>
            <a:r>
              <a:rPr lang="en-US" sz="1800" b="0" i="1" strike="noStrike" spc="-1">
                <a:solidFill>
                  <a:srgbClr val="FFFFFF"/>
                </a:solidFill>
                <a:latin typeface="Cambria"/>
                <a:ea typeface="Cambria"/>
              </a:rPr>
              <a:t>Continued…</a:t>
            </a:r>
            <a:endParaRPr lang="en-US" sz="1800" b="0" strike="noStrike" spc="-1">
              <a:solidFill>
                <a:srgbClr val="000000"/>
              </a:solidFill>
              <a:latin typeface="Calibri"/>
            </a:endParaRPr>
          </a:p>
        </p:txBody>
      </p:sp>
      <p:sp>
        <p:nvSpPr>
          <p:cNvPr id="167" name="TextShape 2"/>
          <p:cNvSpPr txBox="1"/>
          <p:nvPr/>
        </p:nvSpPr>
        <p:spPr>
          <a:xfrm>
            <a:off x="609480" y="4578840"/>
            <a:ext cx="5315400" cy="1427400"/>
          </a:xfrm>
          <a:prstGeom prst="rect">
            <a:avLst/>
          </a:prstGeom>
          <a:noFill/>
          <a:ln>
            <a:noFill/>
          </a:ln>
        </p:spPr>
        <p:txBody>
          <a:bodyPr>
            <a:noAutofit/>
          </a:bodyPr>
          <a:lstStyle/>
          <a:p>
            <a:pPr algn="ctr">
              <a:lnSpc>
                <a:spcPct val="90000"/>
              </a:lnSpc>
              <a:spcBef>
                <a:spcPts val="601"/>
              </a:spcBef>
            </a:pPr>
            <a:r>
              <a:rPr lang="en-US" sz="2000" b="1" strike="noStrike" spc="-1">
                <a:solidFill>
                  <a:srgbClr val="FFFFFF"/>
                </a:solidFill>
                <a:latin typeface="Cambria"/>
                <a:ea typeface="Cambria"/>
              </a:rPr>
              <a:t>Message Broker</a:t>
            </a:r>
            <a:endParaRPr lang="en-US" sz="2000" b="0" strike="noStrike" spc="-1">
              <a:solidFill>
                <a:srgbClr val="000000"/>
              </a:solidFill>
              <a:latin typeface="Calibri"/>
            </a:endParaRPr>
          </a:p>
          <a:p>
            <a:pPr marL="228600" indent="-228600">
              <a:lnSpc>
                <a:spcPct val="90000"/>
              </a:lnSpc>
              <a:spcAft>
                <a:spcPts val="601"/>
              </a:spcAft>
              <a:buClr>
                <a:srgbClr val="000000"/>
              </a:buClr>
              <a:buSzPct val="45000"/>
              <a:buFont typeface="Wingdings" charset="2"/>
              <a:buChar char=""/>
            </a:pPr>
            <a:r>
              <a:rPr lang="en-US" sz="1500" b="0" strike="noStrike" spc="-1">
                <a:solidFill>
                  <a:srgbClr val="FFFFFF"/>
                </a:solidFill>
                <a:latin typeface="Cambria"/>
                <a:ea typeface="Cambria"/>
              </a:rPr>
              <a:t>Message broker mediates various messages from range of components while they have minimal awareness of each other.</a:t>
            </a:r>
            <a:endParaRPr lang="en-US" sz="1500" b="0" strike="noStrike" spc="-1">
              <a:solidFill>
                <a:srgbClr val="FFFFFF"/>
              </a:solidFill>
              <a:latin typeface="TimesNewRomanPSMT"/>
              <a:ea typeface="TimesNewRomanPSMT"/>
            </a:endParaRPr>
          </a:p>
          <a:p>
            <a:pPr marL="228600" indent="-228600">
              <a:lnSpc>
                <a:spcPct val="90000"/>
              </a:lnSpc>
              <a:spcAft>
                <a:spcPts val="601"/>
              </a:spcAft>
              <a:buClr>
                <a:srgbClr val="000000"/>
              </a:buClr>
              <a:buSzPct val="45000"/>
              <a:buFont typeface="Wingdings" charset="2"/>
              <a:buChar char=""/>
            </a:pPr>
            <a:r>
              <a:rPr lang="en-US" sz="1500" b="0" strike="noStrike" spc="-1">
                <a:solidFill>
                  <a:srgbClr val="FFFFFF"/>
                </a:solidFill>
                <a:latin typeface="Cambria"/>
                <a:ea typeface="Cambria"/>
              </a:rPr>
              <a:t>Predefined messages are sent from components to broker and placed on a message queue before being delivered to destination.</a:t>
            </a:r>
            <a:endParaRPr lang="en-US" sz="1500" b="0" strike="noStrike" spc="-1">
              <a:solidFill>
                <a:srgbClr val="FFFFFF"/>
              </a:solidFill>
              <a:latin typeface="TimesNewRomanPSMT"/>
              <a:ea typeface="TimesNewRomanPSMT"/>
            </a:endParaRPr>
          </a:p>
          <a:p>
            <a:pPr marL="228600" indent="-228600">
              <a:lnSpc>
                <a:spcPct val="90000"/>
              </a:lnSpc>
              <a:spcAft>
                <a:spcPts val="601"/>
              </a:spcAft>
              <a:buClr>
                <a:srgbClr val="000000"/>
              </a:buClr>
              <a:buSzPct val="45000"/>
              <a:buFont typeface="Wingdings" charset="2"/>
              <a:buChar char=""/>
            </a:pPr>
            <a:r>
              <a:rPr lang="en-US" sz="1500" b="0" strike="noStrike" spc="-1">
                <a:solidFill>
                  <a:srgbClr val="FFFFFF"/>
                </a:solidFill>
                <a:latin typeface="Cambria"/>
                <a:ea typeface="Cambria"/>
              </a:rPr>
              <a:t>Allows for asynchronous communication between components.</a:t>
            </a:r>
            <a:endParaRPr lang="en-US" sz="1500" b="0" strike="noStrike" spc="-1">
              <a:solidFill>
                <a:srgbClr val="FFFFFF"/>
              </a:solidFill>
              <a:latin typeface="TimesNewRomanPSMT"/>
              <a:ea typeface="TimesNewRomanPSMT"/>
            </a:endParaRPr>
          </a:p>
        </p:txBody>
      </p:sp>
      <p:sp>
        <p:nvSpPr>
          <p:cNvPr id="168" name="TextShape 3"/>
          <p:cNvSpPr txBox="1"/>
          <p:nvPr/>
        </p:nvSpPr>
        <p:spPr>
          <a:xfrm>
            <a:off x="6348240" y="4572000"/>
            <a:ext cx="5233680" cy="1605600"/>
          </a:xfrm>
          <a:prstGeom prst="rect">
            <a:avLst/>
          </a:prstGeom>
          <a:noFill/>
          <a:ln>
            <a:noFill/>
          </a:ln>
        </p:spPr>
        <p:txBody>
          <a:bodyPr>
            <a:noAutofit/>
          </a:bodyPr>
          <a:lstStyle/>
          <a:p>
            <a:pPr algn="ctr">
              <a:lnSpc>
                <a:spcPct val="90000"/>
              </a:lnSpc>
              <a:spcBef>
                <a:spcPts val="601"/>
              </a:spcBef>
            </a:pPr>
            <a:r>
              <a:rPr lang="en-US" sz="2000" b="1" strike="noStrike" spc="-1">
                <a:solidFill>
                  <a:srgbClr val="FFFFFF"/>
                </a:solidFill>
                <a:latin typeface="Cambria"/>
                <a:ea typeface="Cambria"/>
              </a:rPr>
              <a:t>Heartbeat Signals</a:t>
            </a:r>
            <a:endParaRPr lang="en-US" sz="2000" b="0" strike="noStrike" spc="-1">
              <a:solidFill>
                <a:srgbClr val="000000"/>
              </a:solidFill>
              <a:latin typeface="Calibri"/>
            </a:endParaRPr>
          </a:p>
          <a:p>
            <a:pPr marL="228600" indent="-228600">
              <a:lnSpc>
                <a:spcPct val="90000"/>
              </a:lnSpc>
              <a:spcAft>
                <a:spcPts val="601"/>
              </a:spcAft>
              <a:buClr>
                <a:srgbClr val="000000"/>
              </a:buClr>
              <a:buSzPct val="45000"/>
              <a:buFont typeface="Wingdings" charset="2"/>
              <a:buChar char=""/>
            </a:pPr>
            <a:r>
              <a:rPr lang="en-US" sz="1500" b="0" strike="noStrike" spc="-1">
                <a:solidFill>
                  <a:srgbClr val="FFFFFF"/>
                </a:solidFill>
                <a:latin typeface="Cambria"/>
                <a:ea typeface="Cambria"/>
              </a:rPr>
              <a:t>Used for notifying controller that devices are operating normally. </a:t>
            </a:r>
            <a:endParaRPr lang="en-US" sz="1500" b="0" strike="noStrike" spc="-1">
              <a:solidFill>
                <a:srgbClr val="FFFFFF"/>
              </a:solidFill>
              <a:latin typeface="TimesNewRomanPSMT"/>
              <a:ea typeface="TimesNewRomanPSMT"/>
            </a:endParaRPr>
          </a:p>
          <a:p>
            <a:pPr marL="228600" indent="-228600">
              <a:lnSpc>
                <a:spcPct val="90000"/>
              </a:lnSpc>
              <a:spcAft>
                <a:spcPts val="601"/>
              </a:spcAft>
              <a:buClr>
                <a:srgbClr val="000000"/>
              </a:buClr>
              <a:buSzPct val="45000"/>
              <a:buFont typeface="Wingdings" charset="2"/>
              <a:buChar char=""/>
            </a:pPr>
            <a:r>
              <a:rPr lang="en-US" sz="1500" b="0" strike="noStrike" spc="-1">
                <a:solidFill>
                  <a:srgbClr val="FFFFFF"/>
                </a:solidFill>
                <a:latin typeface="Cambria"/>
                <a:ea typeface="Cambria"/>
              </a:rPr>
              <a:t>Periodic notification sent to indicate normal function.</a:t>
            </a:r>
            <a:endParaRPr lang="en-US" sz="1500" b="0" strike="noStrike" spc="-1">
              <a:solidFill>
                <a:srgbClr val="FFFFFF"/>
              </a:solidFill>
              <a:latin typeface="TimesNewRomanPSMT"/>
              <a:ea typeface="TimesNewRomanPSMT"/>
            </a:endParaRPr>
          </a:p>
          <a:p>
            <a:pPr marL="228600" indent="-228600">
              <a:lnSpc>
                <a:spcPct val="90000"/>
              </a:lnSpc>
              <a:spcAft>
                <a:spcPts val="601"/>
              </a:spcAft>
              <a:buClr>
                <a:srgbClr val="000000"/>
              </a:buClr>
              <a:buSzPct val="45000"/>
              <a:buFont typeface="Wingdings" charset="2"/>
              <a:buChar char=""/>
            </a:pPr>
            <a:r>
              <a:rPr lang="en-US" sz="1500" b="0" strike="noStrike" spc="-1">
                <a:solidFill>
                  <a:srgbClr val="FFFFFF"/>
                </a:solidFill>
                <a:latin typeface="Cambria"/>
                <a:ea typeface="Cambria"/>
              </a:rPr>
              <a:t>If signal stops, it indicates a malfunction or break in the device.</a:t>
            </a:r>
            <a:endParaRPr lang="en-US" sz="1500" b="0" strike="noStrike" spc="-1">
              <a:solidFill>
                <a:srgbClr val="FFFFFF"/>
              </a:solidFill>
              <a:latin typeface="TimesNewRomanPSMT"/>
              <a:ea typeface="TimesNewRomanPSMT"/>
            </a:endParaRPr>
          </a:p>
        </p:txBody>
      </p:sp>
      <p:pic>
        <p:nvPicPr>
          <p:cNvPr id="169" name="Picture Placeholder 10"/>
          <p:cNvPicPr/>
          <p:nvPr/>
        </p:nvPicPr>
        <p:blipFill>
          <a:blip r:embed="rId3"/>
          <a:srcRect t="20" b="20"/>
          <a:stretch/>
        </p:blipFill>
        <p:spPr>
          <a:xfrm flipH="1">
            <a:off x="609840" y="1097280"/>
            <a:ext cx="5313960" cy="3378240"/>
          </a:xfrm>
          <a:prstGeom prst="rect">
            <a:avLst/>
          </a:prstGeom>
          <a:ln>
            <a:noFill/>
          </a:ln>
        </p:spPr>
      </p:pic>
      <p:pic>
        <p:nvPicPr>
          <p:cNvPr id="170" name="Picture Placeholder 6"/>
          <p:cNvPicPr/>
          <p:nvPr/>
        </p:nvPicPr>
        <p:blipFill>
          <a:blip r:embed="rId4"/>
          <a:srcRect l="11704" r="11704"/>
          <a:stretch/>
        </p:blipFill>
        <p:spPr>
          <a:xfrm>
            <a:off x="6348240" y="1320120"/>
            <a:ext cx="5233680" cy="2977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71" name="CustomShape 1"/>
          <p:cNvSpPr/>
          <p:nvPr/>
        </p:nvSpPr>
        <p:spPr>
          <a:xfrm>
            <a:off x="516960" y="2492640"/>
            <a:ext cx="2197800" cy="269208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72" name="CustomShape 2"/>
          <p:cNvSpPr/>
          <p:nvPr/>
        </p:nvSpPr>
        <p:spPr>
          <a:xfrm>
            <a:off x="3331080" y="1614240"/>
            <a:ext cx="7796160" cy="480492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73" name="TextShape 3"/>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0" strike="noStrike" spc="-1">
                <a:solidFill>
                  <a:srgbClr val="FFFFFF"/>
                </a:solidFill>
                <a:latin typeface="Cambria"/>
                <a:ea typeface="Cambria"/>
              </a:rPr>
              <a:t>System Architecture</a:t>
            </a:r>
            <a:endParaRPr lang="en-US" sz="4400" b="0" strike="noStrike" spc="-1">
              <a:solidFill>
                <a:srgbClr val="000000"/>
              </a:solidFill>
              <a:latin typeface="Calibri"/>
            </a:endParaRPr>
          </a:p>
        </p:txBody>
      </p:sp>
      <p:pic>
        <p:nvPicPr>
          <p:cNvPr id="174" name="Content Placeholder 4"/>
          <p:cNvPicPr/>
          <p:nvPr/>
        </p:nvPicPr>
        <p:blipFill>
          <a:blip r:embed="rId2">
            <a:extLst>
              <a:ext uri="{28A0092B-C50C-407E-A947-70E740481C1C}">
                <a14:useLocalDpi xmlns:a14="http://schemas.microsoft.com/office/drawing/2010/main" val="0"/>
              </a:ext>
            </a:extLst>
          </a:blip>
          <a:srcRect/>
          <a:stretch/>
        </p:blipFill>
        <p:spPr>
          <a:xfrm>
            <a:off x="3484959" y="1815480"/>
            <a:ext cx="7366002" cy="4389840"/>
          </a:xfrm>
          <a:prstGeom prst="rect">
            <a:avLst/>
          </a:prstGeom>
          <a:ln>
            <a:noFill/>
          </a:ln>
        </p:spPr>
      </p:pic>
      <p:grpSp>
        <p:nvGrpSpPr>
          <p:cNvPr id="175" name="Group 4"/>
          <p:cNvGrpSpPr/>
          <p:nvPr/>
        </p:nvGrpSpPr>
        <p:grpSpPr>
          <a:xfrm>
            <a:off x="516960" y="2492640"/>
            <a:ext cx="2197800" cy="2692080"/>
            <a:chOff x="516960" y="2492640"/>
            <a:chExt cx="2197800" cy="2692080"/>
          </a:xfrm>
        </p:grpSpPr>
        <p:sp>
          <p:nvSpPr>
            <p:cNvPr id="176" name="CustomShape 5"/>
            <p:cNvSpPr/>
            <p:nvPr/>
          </p:nvSpPr>
          <p:spPr>
            <a:xfrm>
              <a:off x="516960" y="2492640"/>
              <a:ext cx="2197800" cy="2692080"/>
            </a:xfrm>
            <a:prstGeom prst="rect">
              <a:avLst/>
            </a:prstGeom>
            <a:noFill/>
            <a:ln w="76320">
              <a:solidFill>
                <a:schemeClr val="dk1"/>
              </a:solidFill>
              <a:round/>
            </a:ln>
          </p:spPr>
          <p:style>
            <a:lnRef idx="0">
              <a:scrgbClr r="0" g="0" b="0"/>
            </a:lnRef>
            <a:fillRef idx="0">
              <a:scrgbClr r="0" g="0" b="0"/>
            </a:fillRef>
            <a:effectRef idx="0">
              <a:scrgbClr r="0" g="0" b="0"/>
            </a:effectRef>
            <a:fontRef idx="minor"/>
          </p:style>
        </p:sp>
        <p:pic>
          <p:nvPicPr>
            <p:cNvPr id="177" name="Picture 6" descr="A picture containing graphical user interface&#10;&#10;Description automatically generated"/>
            <p:cNvPicPr/>
            <p:nvPr/>
          </p:nvPicPr>
          <p:blipFill>
            <a:blip r:embed="rId3"/>
            <a:stretch/>
          </p:blipFill>
          <p:spPr>
            <a:xfrm>
              <a:off x="726480" y="2706120"/>
              <a:ext cx="1812240" cy="2338920"/>
            </a:xfrm>
            <a:prstGeom prst="rect">
              <a:avLst/>
            </a:prstGeom>
            <a:ln>
              <a:noFill/>
            </a:ln>
          </p:spPr>
        </p:pic>
      </p:grpSp>
      <p:sp>
        <p:nvSpPr>
          <p:cNvPr id="178" name="CustomShape 6"/>
          <p:cNvSpPr/>
          <p:nvPr/>
        </p:nvSpPr>
        <p:spPr>
          <a:xfrm>
            <a:off x="3331080" y="1614240"/>
            <a:ext cx="7796160" cy="4804920"/>
          </a:xfrm>
          <a:prstGeom prst="rect">
            <a:avLst/>
          </a:prstGeom>
          <a:noFill/>
          <a:ln w="76320">
            <a:solidFill>
              <a:schemeClr val="dk1"/>
            </a:solidFill>
            <a:round/>
          </a:ln>
        </p:spPr>
        <p:style>
          <a:lnRef idx="0">
            <a:scrgbClr r="0" g="0" b="0"/>
          </a:lnRef>
          <a:fillRef idx="0">
            <a:scrgbClr r="0" g="0" b="0"/>
          </a:fillRef>
          <a:effectRef idx="0">
            <a:scrgbClr r="0" g="0" b="0"/>
          </a:effectRef>
          <a:fontRef idx="minor"/>
        </p:style>
      </p:sp>
      <p:sp>
        <p:nvSpPr>
          <p:cNvPr id="179" name="CustomShape 7"/>
          <p:cNvSpPr/>
          <p:nvPr/>
        </p:nvSpPr>
        <p:spPr>
          <a:xfrm>
            <a:off x="516960" y="1983600"/>
            <a:ext cx="21978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FFFFFF"/>
                </a:solidFill>
                <a:latin typeface="Cambria"/>
                <a:ea typeface="Cambria"/>
              </a:rPr>
              <a:t>Legend</a:t>
            </a:r>
            <a:endParaRPr lang="en-US"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5623"/>
        </a:solidFill>
        <a:effectLst/>
      </p:bgPr>
    </p:bg>
    <p:spTree>
      <p:nvGrpSpPr>
        <p:cNvPr id="1" name=""/>
        <p:cNvGrpSpPr/>
        <p:nvPr/>
      </p:nvGrpSpPr>
      <p:grpSpPr>
        <a:xfrm>
          <a:off x="0" y="0"/>
          <a:ext cx="0" cy="0"/>
          <a:chOff x="0" y="0"/>
          <a:chExt cx="0" cy="0"/>
        </a:xfrm>
      </p:grpSpPr>
      <p:sp>
        <p:nvSpPr>
          <p:cNvPr id="180" name="TextShape 1"/>
          <p:cNvSpPr txBox="1"/>
          <p:nvPr/>
        </p:nvSpPr>
        <p:spPr>
          <a:xfrm>
            <a:off x="838080" y="365040"/>
            <a:ext cx="10515240" cy="1325160"/>
          </a:xfrm>
          <a:prstGeom prst="rect">
            <a:avLst/>
          </a:prstGeom>
          <a:noFill/>
          <a:ln>
            <a:noFill/>
          </a:ln>
        </p:spPr>
        <p:txBody>
          <a:bodyPr lIns="0" tIns="0" rIns="0" bIns="0" anchor="ctr">
            <a:noAutofit/>
          </a:bodyPr>
          <a:lstStyle/>
          <a:p>
            <a:pPr algn="ctr"/>
            <a:r>
              <a:rPr lang="en-US" sz="2800" b="0" strike="noStrike" spc="-1" dirty="0">
                <a:solidFill>
                  <a:srgbClr val="FFFFFF"/>
                </a:solidFill>
                <a:latin typeface="Calibri"/>
              </a:rPr>
              <a:t>Components – Siesta Gardens Controller (SGC)</a:t>
            </a:r>
          </a:p>
        </p:txBody>
      </p:sp>
      <p:sp>
        <p:nvSpPr>
          <p:cNvPr id="181" name="TextShape 2"/>
          <p:cNvSpPr txBox="1"/>
          <p:nvPr/>
        </p:nvSpPr>
        <p:spPr>
          <a:xfrm>
            <a:off x="838080" y="1825560"/>
            <a:ext cx="5131080" cy="4350960"/>
          </a:xfrm>
          <a:prstGeom prst="rect">
            <a:avLst/>
          </a:prstGeom>
          <a:noFill/>
          <a:ln>
            <a:noFill/>
          </a:ln>
        </p:spPr>
        <p:txBody>
          <a:bodyPr lIns="0" tIns="0" rIns="0" bIns="0">
            <a:normAutofit fontScale="91000" lnSpcReduction="10000"/>
          </a:bodyPr>
          <a:lstStyle/>
          <a:p>
            <a:pPr marL="432000" indent="-324000">
              <a:spcBef>
                <a:spcPts val="1417"/>
              </a:spcBef>
              <a:buClr>
                <a:srgbClr val="000000"/>
              </a:buClr>
              <a:buSzPct val="45000"/>
              <a:buFont typeface="Wingdings" charset="2"/>
              <a:buChar char=""/>
            </a:pPr>
            <a:r>
              <a:rPr lang="en-US" sz="1800" b="0" strike="noStrike" spc="-1" dirty="0">
                <a:solidFill>
                  <a:srgbClr val="FFFFFF"/>
                </a:solidFill>
                <a:latin typeface="Calibri"/>
              </a:rPr>
              <a:t>Serves as main controller for park subsystems.</a:t>
            </a:r>
          </a:p>
          <a:p>
            <a:pPr marL="432000" indent="-324000">
              <a:spcBef>
                <a:spcPts val="1417"/>
              </a:spcBef>
              <a:buClr>
                <a:srgbClr val="000000"/>
              </a:buClr>
              <a:buSzPct val="45000"/>
              <a:buFont typeface="Wingdings" charset="2"/>
              <a:buChar char=""/>
            </a:pPr>
            <a:r>
              <a:rPr lang="en-US" sz="1800" b="0" strike="noStrike" spc="-1" dirty="0">
                <a:solidFill>
                  <a:srgbClr val="FFFFFF"/>
                </a:solidFill>
                <a:latin typeface="Calibri"/>
              </a:rPr>
              <a:t>Comprised of server for the park network and client GUI.</a:t>
            </a:r>
          </a:p>
          <a:p>
            <a:pPr marL="432000" indent="-324000">
              <a:spcBef>
                <a:spcPts val="1417"/>
              </a:spcBef>
              <a:buClr>
                <a:srgbClr val="000000"/>
              </a:buClr>
              <a:buSzPct val="45000"/>
              <a:buFont typeface="Wingdings" charset="2"/>
              <a:buChar char=""/>
            </a:pPr>
            <a:r>
              <a:rPr lang="en-US" sz="1800" b="0" strike="noStrike" spc="-1" dirty="0">
                <a:solidFill>
                  <a:srgbClr val="FFFFFF"/>
                </a:solidFill>
                <a:latin typeface="Calibri"/>
              </a:rPr>
              <a:t>Is the primary destination for subcomponent messages containing data.</a:t>
            </a:r>
          </a:p>
          <a:p>
            <a:pPr marL="432000" indent="-324000">
              <a:spcBef>
                <a:spcPts val="1417"/>
              </a:spcBef>
              <a:buClr>
                <a:srgbClr val="000000"/>
              </a:buClr>
              <a:buSzPct val="45000"/>
              <a:buFont typeface="Wingdings" charset="2"/>
              <a:buChar char=""/>
            </a:pPr>
            <a:r>
              <a:rPr lang="en-US" sz="1800" b="0" strike="noStrike" spc="-1" dirty="0">
                <a:solidFill>
                  <a:srgbClr val="FFFFFF"/>
                </a:solidFill>
                <a:latin typeface="Calibri"/>
              </a:rPr>
              <a:t>GUI allows for park administrators to look at current status of park and to respond to any issues.</a:t>
            </a:r>
          </a:p>
          <a:p>
            <a:pPr marL="432000" indent="-324000">
              <a:spcBef>
                <a:spcPts val="1417"/>
              </a:spcBef>
              <a:buClr>
                <a:srgbClr val="000000"/>
              </a:buClr>
              <a:buSzPct val="45000"/>
              <a:buFont typeface="Wingdings" charset="2"/>
              <a:buChar char=""/>
            </a:pPr>
            <a:r>
              <a:rPr lang="en-US" sz="1800" b="0" strike="noStrike" spc="-1" dirty="0">
                <a:solidFill>
                  <a:srgbClr val="FFFFFF"/>
                </a:solidFill>
                <a:latin typeface="Calibri"/>
              </a:rPr>
              <a:t>Receives messages and data through the message broker from the following subcomponents:</a:t>
            </a:r>
          </a:p>
          <a:p>
            <a:pPr marL="864000" lvl="1" indent="-324000">
              <a:spcBef>
                <a:spcPts val="1134"/>
              </a:spcBef>
              <a:buClr>
                <a:srgbClr val="000000"/>
              </a:buClr>
              <a:buSzPct val="75000"/>
              <a:buFont typeface="Symbol" charset="2"/>
              <a:buChar char=""/>
            </a:pPr>
            <a:r>
              <a:rPr lang="en-US" sz="1800" b="0" strike="noStrike" spc="-1" dirty="0">
                <a:solidFill>
                  <a:srgbClr val="FFFFFF"/>
                </a:solidFill>
                <a:latin typeface="Calibri"/>
              </a:rPr>
              <a:t>Token Monitoring System</a:t>
            </a:r>
            <a:endParaRPr lang="en-US" sz="180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en-US" sz="1800" b="0" strike="noStrike" spc="-1" dirty="0">
                <a:solidFill>
                  <a:srgbClr val="FFFFFF"/>
                </a:solidFill>
                <a:latin typeface="Calibri"/>
              </a:rPr>
              <a:t>Oversight System</a:t>
            </a:r>
            <a:endParaRPr lang="en-US" sz="180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en-US" sz="1800" b="0" strike="noStrike" spc="-1" dirty="0">
                <a:solidFill>
                  <a:srgbClr val="FFFFFF"/>
                </a:solidFill>
                <a:latin typeface="Calibri"/>
              </a:rPr>
              <a:t>Exhibit System</a:t>
            </a:r>
            <a:endParaRPr lang="en-US" sz="180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en-US" sz="1800" b="0" strike="noStrike" spc="-1" dirty="0">
                <a:solidFill>
                  <a:srgbClr val="FFFFFF"/>
                </a:solidFill>
                <a:latin typeface="Calibri"/>
              </a:rPr>
              <a:t>Self Driving Car System</a:t>
            </a:r>
            <a:endParaRPr lang="en-US" sz="180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en-US" sz="1800" b="0" strike="noStrike" spc="-1" dirty="0">
                <a:solidFill>
                  <a:srgbClr val="FFFFFF"/>
                </a:solidFill>
                <a:latin typeface="Calibri"/>
              </a:rPr>
              <a:t>Automated Ticket System</a:t>
            </a:r>
            <a:endParaRPr lang="en-US" sz="1800" b="0" strike="noStrike" spc="-1" dirty="0">
              <a:solidFill>
                <a:srgbClr val="000000"/>
              </a:solidFill>
              <a:latin typeface="Calibri"/>
            </a:endParaRPr>
          </a:p>
        </p:txBody>
      </p:sp>
      <p:pic>
        <p:nvPicPr>
          <p:cNvPr id="182" name="Picture 181"/>
          <p:cNvPicPr/>
          <p:nvPr/>
        </p:nvPicPr>
        <p:blipFill>
          <a:blip r:embed="rId2"/>
          <a:stretch/>
        </p:blipFill>
        <p:spPr>
          <a:xfrm>
            <a:off x="6225840" y="2557440"/>
            <a:ext cx="5131080" cy="2886840"/>
          </a:xfrm>
          <a:prstGeom prst="rect">
            <a:avLst/>
          </a:prstGeom>
          <a:ln w="10080">
            <a:solidFill>
              <a:srgbClr val="000000"/>
            </a:solidFill>
            <a:rou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83" name="TextShape 1"/>
          <p:cNvSpPr txBox="1"/>
          <p:nvPr/>
        </p:nvSpPr>
        <p:spPr>
          <a:xfrm>
            <a:off x="838080" y="365040"/>
            <a:ext cx="10515240" cy="1325160"/>
          </a:xfrm>
          <a:prstGeom prst="rect">
            <a:avLst/>
          </a:prstGeom>
          <a:noFill/>
          <a:ln>
            <a:noFill/>
          </a:ln>
        </p:spPr>
        <p:txBody>
          <a:bodyPr lIns="0" tIns="0" rIns="0" bIns="0" anchor="ctr">
            <a:noAutofit/>
          </a:bodyPr>
          <a:lstStyle/>
          <a:p>
            <a:pPr algn="ctr"/>
            <a:r>
              <a:rPr lang="en-US" sz="2800" b="0" strike="noStrike" spc="-1">
                <a:solidFill>
                  <a:srgbClr val="FFFFFF"/>
                </a:solidFill>
                <a:latin typeface="Calibri"/>
              </a:rPr>
              <a:t>Components – Automated Ticket System (ATS)</a:t>
            </a:r>
          </a:p>
        </p:txBody>
      </p:sp>
      <p:sp>
        <p:nvSpPr>
          <p:cNvPr id="184" name="TextShape 2"/>
          <p:cNvSpPr txBox="1"/>
          <p:nvPr/>
        </p:nvSpPr>
        <p:spPr>
          <a:xfrm>
            <a:off x="812520" y="2374200"/>
            <a:ext cx="5131080" cy="311220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Contains Kiosk GUI that allows customers of the park to agree to waiver, submit payment information, and be verified for park access.</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Kiosk GUI sends information to ATS to verify payment.</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Once verified, a Person object is created to store customer information.</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ATS sends customer information to SGC.</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SGC can shutdown kiosks in case of emergency.</a:t>
            </a:r>
          </a:p>
        </p:txBody>
      </p:sp>
      <p:pic>
        <p:nvPicPr>
          <p:cNvPr id="185" name="Picture 184"/>
          <p:cNvPicPr/>
          <p:nvPr/>
        </p:nvPicPr>
        <p:blipFill>
          <a:blip r:embed="rId2"/>
          <a:stretch/>
        </p:blipFill>
        <p:spPr>
          <a:xfrm>
            <a:off x="6225840" y="2298240"/>
            <a:ext cx="5131080" cy="3405240"/>
          </a:xfrm>
          <a:prstGeom prst="rect">
            <a:avLst/>
          </a:prstGeom>
          <a:ln w="10080">
            <a:solidFill>
              <a:srgbClr val="000000"/>
            </a:solidFill>
            <a:rou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5623"/>
        </a:solidFill>
        <a:effectLst/>
      </p:bgPr>
    </p:bg>
    <p:spTree>
      <p:nvGrpSpPr>
        <p:cNvPr id="1" name=""/>
        <p:cNvGrpSpPr/>
        <p:nvPr/>
      </p:nvGrpSpPr>
      <p:grpSpPr>
        <a:xfrm>
          <a:off x="0" y="0"/>
          <a:ext cx="0" cy="0"/>
          <a:chOff x="0" y="0"/>
          <a:chExt cx="0" cy="0"/>
        </a:xfrm>
      </p:grpSpPr>
      <p:sp>
        <p:nvSpPr>
          <p:cNvPr id="186" name="TextShape 1"/>
          <p:cNvSpPr txBox="1"/>
          <p:nvPr/>
        </p:nvSpPr>
        <p:spPr>
          <a:xfrm>
            <a:off x="838080" y="365040"/>
            <a:ext cx="10515240" cy="1325160"/>
          </a:xfrm>
          <a:prstGeom prst="rect">
            <a:avLst/>
          </a:prstGeom>
          <a:noFill/>
          <a:ln>
            <a:noFill/>
          </a:ln>
        </p:spPr>
        <p:txBody>
          <a:bodyPr lIns="0" tIns="0" rIns="0" bIns="0" anchor="ctr">
            <a:noAutofit/>
          </a:bodyPr>
          <a:lstStyle/>
          <a:p>
            <a:pPr algn="ctr"/>
            <a:r>
              <a:rPr lang="en-US" sz="2800" b="0" strike="noStrike" spc="-1">
                <a:solidFill>
                  <a:srgbClr val="FFFFFF"/>
                </a:solidFill>
                <a:latin typeface="Calibri"/>
              </a:rPr>
              <a:t>Components – Token Monitoring System</a:t>
            </a:r>
          </a:p>
        </p:txBody>
      </p:sp>
      <p:sp>
        <p:nvSpPr>
          <p:cNvPr id="187" name="TextShape 2"/>
          <p:cNvSpPr txBox="1"/>
          <p:nvPr/>
        </p:nvSpPr>
        <p:spPr>
          <a:xfrm>
            <a:off x="838080" y="1825560"/>
            <a:ext cx="5131080" cy="435096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Monitors the location of each active token in the park.</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Uses RFID Pylons throughout the park to track the Tokens given to each Visitor.</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Tokens are physical pieces of hardware with a RFID Chip inside them. </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Tokens are logged into the Token Monitoring System with its unique ID, Visitor Info, and its location.</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Location is updated as the RFID chips are read by the Pylons and then translated into X and Y coordinates.</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Maintains the generation and removal of new token IDs. </a:t>
            </a:r>
          </a:p>
          <a:p>
            <a:pPr marL="432000" indent="-324000">
              <a:spcBef>
                <a:spcPts val="1417"/>
              </a:spcBef>
              <a:buClr>
                <a:srgbClr val="000000"/>
              </a:buClr>
              <a:buSzPct val="45000"/>
              <a:buFont typeface="Wingdings" charset="2"/>
              <a:buChar char=""/>
            </a:pPr>
            <a:endParaRPr lang="en-US" sz="1800" b="0" strike="noStrike" spc="-1">
              <a:solidFill>
                <a:srgbClr val="FFFFFF"/>
              </a:solidFill>
              <a:latin typeface="Calibri"/>
            </a:endParaRPr>
          </a:p>
        </p:txBody>
      </p:sp>
      <p:pic>
        <p:nvPicPr>
          <p:cNvPr id="188" name="Picture 187"/>
          <p:cNvPicPr/>
          <p:nvPr/>
        </p:nvPicPr>
        <p:blipFill>
          <a:blip r:embed="rId2"/>
          <a:stretch/>
        </p:blipFill>
        <p:spPr>
          <a:xfrm>
            <a:off x="6225840" y="2468880"/>
            <a:ext cx="5131080" cy="2601360"/>
          </a:xfrm>
          <a:prstGeom prst="rect">
            <a:avLst/>
          </a:prstGeom>
          <a:ln w="10080">
            <a:solidFill>
              <a:srgbClr val="000000"/>
            </a:solidFill>
            <a:rou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89" name="TextShape 1"/>
          <p:cNvSpPr txBox="1"/>
          <p:nvPr/>
        </p:nvSpPr>
        <p:spPr>
          <a:xfrm>
            <a:off x="838080" y="365040"/>
            <a:ext cx="10515240" cy="1325160"/>
          </a:xfrm>
          <a:prstGeom prst="rect">
            <a:avLst/>
          </a:prstGeom>
          <a:noFill/>
          <a:ln>
            <a:noFill/>
          </a:ln>
        </p:spPr>
        <p:txBody>
          <a:bodyPr lIns="0" tIns="0" rIns="0" bIns="0" anchor="ctr">
            <a:noAutofit/>
          </a:bodyPr>
          <a:lstStyle/>
          <a:p>
            <a:pPr algn="ctr"/>
            <a:r>
              <a:rPr lang="en-US" sz="2800" b="0" strike="noStrike" spc="-1">
                <a:solidFill>
                  <a:srgbClr val="FFFFFF"/>
                </a:solidFill>
                <a:latin typeface="Calibri"/>
              </a:rPr>
              <a:t>Components –Self Driving Car System</a:t>
            </a:r>
          </a:p>
        </p:txBody>
      </p:sp>
      <p:sp>
        <p:nvSpPr>
          <p:cNvPr id="190" name="TextShape 2"/>
          <p:cNvSpPr txBox="1"/>
          <p:nvPr/>
        </p:nvSpPr>
        <p:spPr>
          <a:xfrm>
            <a:off x="838080" y="2286000"/>
            <a:ext cx="5131080" cy="435096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System integrates data received from the self driving sensors on the cars.</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System checks to see if there are any obstructions and notifies the SGC through the message broker if there are any.</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Checks list of in use tokens and only allows those those passengers on.</a:t>
            </a:r>
          </a:p>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Manages all of the signals that can be sent from the SGC including shutdown signal that can be activated in case of emergency.</a:t>
            </a:r>
          </a:p>
        </p:txBody>
      </p:sp>
      <p:pic>
        <p:nvPicPr>
          <p:cNvPr id="191" name="Picture 190"/>
          <p:cNvPicPr/>
          <p:nvPr/>
        </p:nvPicPr>
        <p:blipFill>
          <a:blip r:embed="rId2"/>
          <a:stretch/>
        </p:blipFill>
        <p:spPr>
          <a:xfrm>
            <a:off x="6225840" y="2290680"/>
            <a:ext cx="5131080" cy="3420720"/>
          </a:xfrm>
          <a:prstGeom prst="rect">
            <a:avLst/>
          </a:prstGeom>
          <a:ln w="10080">
            <a:solidFill>
              <a:srgbClr val="000000"/>
            </a:solidFill>
            <a:rou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1104</Words>
  <Application>Microsoft Office PowerPoint</Application>
  <PresentationFormat>Widescreen</PresentationFormat>
  <Paragraphs>91</Paragraphs>
  <Slides>12</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Calibri</vt:lpstr>
      <vt:lpstr>Calibri Light</vt:lpstr>
      <vt:lpstr>Cambria</vt:lpstr>
      <vt:lpstr>Symbol</vt:lpstr>
      <vt:lpstr>Times New Roman</vt:lpstr>
      <vt:lpstr>TimesNewRomanPSMT</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Siesta Gardens Controller</dc:title>
  <dc:subject/>
  <dc:creator>Jacob Varela</dc:creator>
  <dc:description/>
  <cp:lastModifiedBy>Jacob Varela</cp:lastModifiedBy>
  <cp:revision>10</cp:revision>
  <dcterms:created xsi:type="dcterms:W3CDTF">2021-05-02T19:03:40Z</dcterms:created>
  <dcterms:modified xsi:type="dcterms:W3CDTF">2021-05-11T01:50:34Z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