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2"/>
    <p:restoredTop sz="94719"/>
  </p:normalViewPr>
  <p:slideViewPr>
    <p:cSldViewPr snapToGrid="0">
      <p:cViewPr varScale="1">
        <p:scale>
          <a:sx n="66" d="100"/>
          <a:sy n="66" d="100"/>
        </p:scale>
        <p:origin x="216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8F563-DE6B-5C31-002B-CD57108E4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CC8AF2-33AC-862B-0662-AF003EB2D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7C202-C91D-C079-300B-C50C35B6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029EAF-6C43-B305-FFF1-D199C0F2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83ED95-2E9E-32FB-2495-CCACC760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1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BF00B-E70C-6918-7EB3-5B509A0E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0D4DC5-6A92-E484-DAAA-A273AE246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F1E83A-3D66-6234-0BC8-6B74D658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3E3A0-90E9-7CE8-5167-942BB2FB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2EFBD-D82E-5CD5-7417-BB8E070E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2FB11F-F484-8FF0-E0BB-C6903B0BC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A5ED2A-A3AD-4341-CB70-B84D60FCB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848FDC-5417-9324-7AF2-72F8BA6D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3AC389-4AE6-9D16-5A20-BEDD5668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8D1F9-411C-83B4-B48A-A175C1C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9A042-0803-7ACB-3217-9FF3AA3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E48A45-62C2-7DA5-701A-F1CD52B0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55E435-24D5-35E4-F48F-5FEC0B64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82D96D-1E86-2DB2-AC0F-ED6DB8BC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7D5B1-B7AE-B62D-0085-A7F1DC0C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69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D58CF-567A-95DB-6B6B-D8714BA2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EA334B-9DA6-A323-1A30-C1DCE0D5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7E4428-E27A-E8B4-469C-C9794FC6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03EC6E-3C04-FB28-DF40-40E6FEF9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07750-0E24-322C-6FB3-A46901C6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3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018AB-CFD1-92CA-6874-80AA4928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56E3C9-CA75-469C-3D0A-43C1472FB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ED4F17-A8DA-0263-C630-030012EA3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FD0A3F-F791-2D97-6892-262DF166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E0A61-433D-CC68-5CE6-D53546FE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95523F-9433-7E62-1B79-AA38FA5C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D46F5-A841-5E92-A61E-28A3D214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CA2C-80D5-CC28-53FA-E00CCCDE8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B29E45-586D-EC7E-65B0-64F20872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2C429E-7F5D-81B8-34E7-C321E74A1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0E0CD3-0064-D058-B616-4CF1D46CE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10465C-2397-07F3-FCC1-D6402DDE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86829D-F963-EFFF-046C-B3DC3FA3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D2141B-4BBA-2D8B-A86C-2D1CD458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4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9BD0F1-1B04-18FC-C8A1-7EDC92D8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347419-2133-F929-500C-FC67694F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8B0AD0-5D74-FC2C-361A-C3B35186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FB4DCA-BD83-BF61-8847-68A161E3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4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57337A-F157-00BF-8731-6D791E7A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34759A-335B-C924-5B4D-DB2CED09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676959-D922-DE85-C5DC-9DDD6C35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DD496-35A5-8E72-ABD9-854AF87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9A5EF5-3C10-8F8B-8F17-89BC2A7D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009069-38A3-FA73-8620-02EF05B59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756C91-9F91-A806-A67B-B910C0B2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7BDBED-6E2E-FE24-3F7B-41DF3C8C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7BD275-63B6-8E18-9402-ADE8AEFD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1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49174-901A-D563-7081-C10E836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B12C06-2BCD-A94C-A238-677614215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BCBB62-9D53-4B6E-04F9-399446839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3F6E16-FA1B-DDE9-CCF6-C82C6C21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CE4BA9-D24F-2516-71DF-940A63BD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B817D-BDDB-F47F-A384-97B27856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6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C4DF25-A64C-B927-9F90-0872650B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2B85E-04CF-A321-E6F0-EF8EF44A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27685-C065-AAD9-54FB-529CD6D1A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362B-892C-5041-8418-D5EFB56EC162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A5D0E9-7089-76F8-82C7-30D358FDE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C9CB9-262F-E01B-E2F6-717CBFB4B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3071-7861-3C49-9258-D41C19F24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24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C6F3B-2530-9C9C-B9B6-24D2E895C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CRM</a:t>
            </a:r>
            <a:r>
              <a:rPr kumimoji="1" lang="ja-JP" altLang="en-US"/>
              <a:t>ツールの利用方法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04FB17-2EDF-D62F-2CF9-834BBF749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19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9A7A2-9A3E-0653-C0C5-CDFD3A3E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>
                <a:effectLst/>
                <a:latin typeface="Söhne"/>
              </a:rPr>
              <a:t>顧客情報の登録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B1A97E-D73D-94FF-D08A-C58B4864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ja-JP" b="0" i="0" dirty="0">
                <a:effectLst/>
                <a:latin typeface="Söhne"/>
              </a:rPr>
              <a:t>CRM</a:t>
            </a:r>
            <a:r>
              <a:rPr lang="ja-JP" altLang="en-US" b="0" i="0">
                <a:effectLst/>
                <a:latin typeface="Söhne"/>
              </a:rPr>
              <a:t>ツールを利用して新しい顧客の情報を追加します。</a:t>
            </a:r>
          </a:p>
          <a:p>
            <a:pPr marL="0" indent="0" algn="l">
              <a:buNone/>
            </a:pPr>
            <a:r>
              <a:rPr lang="ja-JP" altLang="en-US" b="1" i="0">
                <a:effectLst/>
                <a:latin typeface="Söhne"/>
              </a:rPr>
              <a:t>手順</a:t>
            </a:r>
            <a:r>
              <a:rPr lang="en-US" altLang="ja-JP" b="1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effectLst/>
                <a:latin typeface="Söhne"/>
              </a:rPr>
              <a:t>CRM</a:t>
            </a:r>
            <a:r>
              <a:rPr lang="ja-JP" altLang="en-US" b="0" i="0">
                <a:effectLst/>
                <a:latin typeface="Söhne"/>
              </a:rPr>
              <a:t>ツールにログインします。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画面上部にあるメニューバーから「顧客」を選択します。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「新しい顧客」ボタンをクリックします。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必要な情報（氏名、連絡先、住所等）を入力します。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「保存」ボタンをクリックして顧客情報を登録します。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35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9A7A2-9A3E-0653-C0C5-CDFD3A3E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b="1" i="0">
                <a:effectLst/>
                <a:latin typeface="Söhne"/>
              </a:rPr>
              <a:t>サポートケースの追跡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B1A97E-D73D-94FF-D08A-C58B4864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ja-JP" altLang="en-US" b="0" i="0">
                <a:effectLst/>
                <a:latin typeface="Söhne"/>
              </a:rPr>
              <a:t>顧客からのサポートリクエストを追跡し、対応状況を更新します。</a:t>
            </a:r>
            <a:endParaRPr lang="en-US" altLang="ja-JP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ja-JP" altLang="en-US" b="1" i="0">
                <a:effectLst/>
                <a:latin typeface="Söhne"/>
              </a:rPr>
              <a:t>手順</a:t>
            </a:r>
            <a:r>
              <a:rPr lang="en-US" altLang="ja-JP" b="1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effectLst/>
                <a:latin typeface="Söhne"/>
              </a:rPr>
              <a:t>CRM</a:t>
            </a:r>
            <a:r>
              <a:rPr lang="ja-JP" altLang="en-US" b="0" i="0">
                <a:effectLst/>
                <a:latin typeface="Söhne"/>
              </a:rPr>
              <a:t>ツールにログインします。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画面上部にあるメニューバーから「サポート」を選択します。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「新しいケース」ボタンをクリックし、必要な情報を入力します。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既存のケースを開く場合は、ケース一覧から該当するものを選択します。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ケースの詳細画面で、進捗やコメントなどを更新します。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「保存」ボタンをクリックして情報を更新します。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31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9A7A2-9A3E-0653-C0C5-CDFD3A3E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b="1" i="0">
                <a:effectLst/>
                <a:latin typeface="Söhne"/>
              </a:rPr>
              <a:t>営業活動の管理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B1A97E-D73D-94FF-D08A-C58B4864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ja-JP" altLang="en-US" b="0" i="0">
                <a:effectLst/>
                <a:latin typeface="Söhne"/>
              </a:rPr>
              <a:t>営業活動を計画し、進捗を記録します。</a:t>
            </a:r>
            <a:endParaRPr lang="en-US" altLang="ja-JP" b="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ja-JP" altLang="en-US" b="1" i="0">
                <a:effectLst/>
                <a:latin typeface="Söhne"/>
              </a:rPr>
              <a:t>手順</a:t>
            </a:r>
            <a:r>
              <a:rPr lang="en-US" altLang="ja-JP" b="1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effectLst/>
                <a:latin typeface="Söhne"/>
              </a:rPr>
              <a:t>CRM</a:t>
            </a:r>
            <a:r>
              <a:rPr lang="ja-JP" altLang="en-US" b="0" i="0">
                <a:effectLst/>
                <a:latin typeface="Söhne"/>
              </a:rPr>
              <a:t>ツールにログインします。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画面上部にあるメニューバーから「営業」を選択します。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「新しい活動」ボタンをクリックし、活動の詳細（タイトル、説明、日時など）を入力します。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活動をリンクしたい顧客や商談を選択し、関連情報を入力します。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「保存」ボタンをクリックして活動を登録します。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活動後は、同様に活動の詳細ページで結果やコメントを追加し、保存します。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86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9A7A2-9A3E-0653-C0C5-CDFD3A3E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b="1" i="0">
                <a:effectLst/>
                <a:latin typeface="Söhne"/>
              </a:rPr>
              <a:t>レポートとダッシュボードの作成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B1A97E-D73D-94FF-D08A-C58B4864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b="1" i="0" dirty="0">
                <a:effectLst/>
                <a:latin typeface="Söhne"/>
              </a:rPr>
              <a:t>CRM</a:t>
            </a:r>
            <a:r>
              <a:rPr lang="ja-JP" altLang="en-US" b="1" i="0">
                <a:effectLst/>
                <a:latin typeface="Söhne"/>
              </a:rPr>
              <a:t>データを元にレポートを作成し、ダッシュボードに表示します。</a:t>
            </a:r>
            <a:endParaRPr lang="en-US" altLang="ja-JP" b="1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ja-JP" altLang="en-US" b="1" i="0">
                <a:effectLst/>
                <a:latin typeface="Söhne"/>
              </a:rPr>
              <a:t>手順</a:t>
            </a:r>
            <a:r>
              <a:rPr lang="en-US" altLang="ja-JP" b="1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effectLst/>
                <a:latin typeface="Söhne"/>
              </a:rPr>
              <a:t>CRM</a:t>
            </a:r>
            <a:r>
              <a:rPr lang="ja-JP" altLang="en-US" b="0" i="0">
                <a:effectLst/>
                <a:latin typeface="Söhne"/>
              </a:rPr>
              <a:t>ツールにログインします。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画面上部にあるメニューバーから「レポート」を選択します。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「新しいレポート」ボタンをクリックします。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レポートのタイプ（顧客、売上、サポートケース等）を選択し、必要なフィルターや列を設定します。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「実行」ボタンをクリックしてレポートを生成します。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>
                <a:effectLst/>
                <a:latin typeface="Söhne"/>
              </a:rPr>
              <a:t>生成されたレポートをダッシュボードに追加する場合は、レポート画面で「ダッシュボードに追加」を選択し、対象のダッシュボードを選んで保存します。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6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404</Words>
  <Application>Microsoft Macintosh PowerPoint</Application>
  <PresentationFormat>ワイド画面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Söhne</vt:lpstr>
      <vt:lpstr>游ゴシック</vt:lpstr>
      <vt:lpstr>游ゴシック Light</vt:lpstr>
      <vt:lpstr>Arial</vt:lpstr>
      <vt:lpstr>Office テーマ</vt:lpstr>
      <vt:lpstr>CRMツールの利用方法</vt:lpstr>
      <vt:lpstr>顧客情報の登録</vt:lpstr>
      <vt:lpstr>サポートケースの追跡</vt:lpstr>
      <vt:lpstr>営業活動の管理</vt:lpstr>
      <vt:lpstr>レポートとダッシュボードの作成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CRMツールの利用方法</dc:title>
  <dc:creator>岩手 テナージョン勇人</dc:creator>
  <cp:lastModifiedBy>岩手 テナージョン勇人</cp:lastModifiedBy>
  <cp:revision>1</cp:revision>
  <dcterms:created xsi:type="dcterms:W3CDTF">2023-06-23T06:59:47Z</dcterms:created>
  <dcterms:modified xsi:type="dcterms:W3CDTF">2023-06-23T07:02:22Z</dcterms:modified>
</cp:coreProperties>
</file>