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3BA11-F882-4C91-A909-2FCE07B02F11}" v="1" dt="2025-01-08T15:16:2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mbarnes" userId="8d8d928a-906f-415a-93b5-4158e63fac92" providerId="ADAL" clId="{F9C3BA11-F882-4C91-A909-2FCE07B02F11}"/>
    <pc:docChg chg="custSel addSld modSld">
      <pc:chgData name="tmbarnes" userId="8d8d928a-906f-415a-93b5-4158e63fac92" providerId="ADAL" clId="{F9C3BA11-F882-4C91-A909-2FCE07B02F11}" dt="2025-01-08T15:16:27.271" v="5" actId="962"/>
      <pc:docMkLst>
        <pc:docMk/>
      </pc:docMkLst>
      <pc:sldChg chg="addSp delSp modSp new mod">
        <pc:chgData name="tmbarnes" userId="8d8d928a-906f-415a-93b5-4158e63fac92" providerId="ADAL" clId="{F9C3BA11-F882-4C91-A909-2FCE07B02F11}" dt="2025-01-08T15:16:27.271" v="5" actId="962"/>
        <pc:sldMkLst>
          <pc:docMk/>
          <pc:sldMk cId="1929039787" sldId="257"/>
        </pc:sldMkLst>
        <pc:spChg chg="del">
          <ac:chgData name="tmbarnes" userId="8d8d928a-906f-415a-93b5-4158e63fac92" providerId="ADAL" clId="{F9C3BA11-F882-4C91-A909-2FCE07B02F11}" dt="2025-01-08T15:16:14.621" v="1" actId="478"/>
          <ac:spMkLst>
            <pc:docMk/>
            <pc:sldMk cId="1929039787" sldId="257"/>
            <ac:spMk id="2" creationId="{7972FE96-11FD-EEA7-A208-A7048A82F07D}"/>
          </ac:spMkLst>
        </pc:spChg>
        <pc:spChg chg="del">
          <ac:chgData name="tmbarnes" userId="8d8d928a-906f-415a-93b5-4158e63fac92" providerId="ADAL" clId="{F9C3BA11-F882-4C91-A909-2FCE07B02F11}" dt="2025-01-08T15:16:16.240" v="2" actId="478"/>
          <ac:spMkLst>
            <pc:docMk/>
            <pc:sldMk cId="1929039787" sldId="257"/>
            <ac:spMk id="3" creationId="{EF0AE7AF-D5CA-A1A3-5249-7082D06A90B9}"/>
          </ac:spMkLst>
        </pc:spChg>
        <pc:picChg chg="add mod">
          <ac:chgData name="tmbarnes" userId="8d8d928a-906f-415a-93b5-4158e63fac92" providerId="ADAL" clId="{F9C3BA11-F882-4C91-A909-2FCE07B02F11}" dt="2025-01-08T15:16:27.271" v="5" actId="962"/>
          <ac:picMkLst>
            <pc:docMk/>
            <pc:sldMk cId="1929039787" sldId="257"/>
            <ac:picMk id="5" creationId="{C89C5FD3-54D3-BEC5-C987-5265F7B90B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F654-A165-129B-F883-0955FCF69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5F06A-DBD2-53C7-54BA-5BD279EE3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2FF1-C3F5-169D-84A4-AB7D7838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ABBB-6DD0-B50C-BCE6-4D12C356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9D63-1DB1-6F45-7529-B423ED8A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6105-4622-C0AF-4C66-AE7DEB64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7B0E0-B15A-20F3-F115-246F2B98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094E-EFCF-B2EC-E00A-6BAEBDA5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41F5-89E8-D6B2-8876-FF8A91D1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2D09-B398-515B-6ED1-F5103ABE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D54C3-2880-1078-5503-154574E54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97779-1C41-4E99-9214-F06F10B0B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3BCA-F900-F7C1-E510-03A7ACB5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C081-A320-FC23-2D61-A948C29F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7AF6-C855-7358-55B0-274C053C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4D39-37B9-C9AB-BE92-CDF06782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CE6A-515C-67A6-18A4-2DF22938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E634-787D-CD1B-6541-2ABCC512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045A-49A3-B8BB-55BB-42EA5328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662F-AF52-2AE9-B312-80B60C68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0D8D-6B0D-5372-4CC0-C524C55B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D115-FC2B-08F3-5E7B-EED16564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E322-5794-C207-F7DB-1F160774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BEB8-384C-2301-A95F-6F4F3594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8108-E89F-9899-55B4-565DFD08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F7F7-996B-71E9-2A31-8872CAAA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D778-9103-8B04-C43E-8A672B60F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816B7-2849-91E4-78FB-81CF3066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809E-F45A-1B5D-1941-26B7C929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50636-E641-1C1C-87A3-30408DFC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39946-EEE5-2B8C-E768-74294A0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1002-41E5-AFBB-4405-5F2800F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721A-12F3-A68E-CDFD-871AC1C9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99034-BB35-B593-41AF-E68DA8E7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44D3D-704F-8250-8401-DAF174202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95CFF-D014-D9BD-F077-2AD06881B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2C854-C431-29B2-ED2F-2C149133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40B36-E46C-8882-3F39-AED02600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33A93-15F8-6CE3-68B5-BB51B39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B335-C6C8-31EF-3666-D69AF064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C8CDC-03DF-D56E-4D2F-DE2F397A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A4481-D42A-702E-3C0D-CCA48580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8CF95-5509-E57E-6BE9-85B1F286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41CC1-9E26-8C46-8698-E8A61012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EDEE1-CDC1-8E06-8B12-0348A05A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EF65C-A429-E8DF-1EEF-106F842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28E4-9AD0-7FBA-8084-EAEFC211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61C-2DF8-1BBD-EE76-6C5430A2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34FCC-E054-646D-9F72-5B28DADE0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D3230-7264-0657-9542-91770876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C00B6-AB14-84FA-EC99-90D3BDB3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4BB3-2D0C-50BB-0523-1A9AD025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76E1-8784-E693-77FC-014FAD11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8D9E0-7FBF-18F3-AF50-1A5BBA5F8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EB95D-CDE7-7AA7-8EF7-F70B3CA0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78E7-3343-4BED-FDDE-84FE719F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AF49-904A-25F5-365E-10EB71C7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8E9C2-23EC-325B-6B5E-A0435963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0EB02-B931-C513-D6EE-940665EF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AF49-84F6-68F8-1D94-7C6F4CA5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DDCF-6B9B-918D-017D-EC2C1EAD6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3E207-C296-4208-9D40-90F1017517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B5D9-B923-4408-45CC-7B211C01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C547-86BB-1392-D59C-93CE22E2D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16D88-A021-427C-B2D4-ECAD03BD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B756132-7257-C566-FF62-0B060C3A2E25}"/>
              </a:ext>
            </a:extLst>
          </p:cNvPr>
          <p:cNvGrpSpPr/>
          <p:nvPr/>
        </p:nvGrpSpPr>
        <p:grpSpPr>
          <a:xfrm>
            <a:off x="1534871" y="0"/>
            <a:ext cx="9445186" cy="6858000"/>
            <a:chOff x="1534871" y="0"/>
            <a:chExt cx="9445186" cy="6858000"/>
          </a:xfrm>
        </p:grpSpPr>
        <p:pic>
          <p:nvPicPr>
            <p:cNvPr id="7" name="Picture 6" descr="A diagram of a temperature&#10;&#10;Description automatically generated">
              <a:extLst>
                <a:ext uri="{FF2B5EF4-FFF2-40B4-BE49-F238E27FC236}">
                  <a16:creationId xmlns:a16="http://schemas.microsoft.com/office/drawing/2014/main" id="{09007530-20DE-B894-D174-1B2307F4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930" y="8155"/>
              <a:ext cx="4561127" cy="3420845"/>
            </a:xfrm>
            <a:prstGeom prst="rect">
              <a:avLst/>
            </a:prstGeom>
          </p:spPr>
        </p:pic>
        <p:pic>
          <p:nvPicPr>
            <p:cNvPr id="9" name="Picture 8" descr="A graph of a graph with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0D9C1936-3394-2E41-8FDE-DC14AECEB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871" y="0"/>
              <a:ext cx="4561129" cy="3420846"/>
            </a:xfrm>
            <a:prstGeom prst="rect">
              <a:avLst/>
            </a:prstGeom>
          </p:spPr>
        </p:pic>
        <p:pic>
          <p:nvPicPr>
            <p:cNvPr id="11" name="Picture 10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02A8E076-1B28-2818-ADC9-AD381A7F0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871" y="3437155"/>
              <a:ext cx="4561128" cy="3420845"/>
            </a:xfrm>
            <a:prstGeom prst="rect">
              <a:avLst/>
            </a:prstGeom>
          </p:spPr>
        </p:pic>
        <p:pic>
          <p:nvPicPr>
            <p:cNvPr id="13" name="Picture 12" descr="A graph of temperature and temperature&#10;&#10;Description automatically generated">
              <a:extLst>
                <a:ext uri="{FF2B5EF4-FFF2-40B4-BE49-F238E27FC236}">
                  <a16:creationId xmlns:a16="http://schemas.microsoft.com/office/drawing/2014/main" id="{3C2F46B4-890E-AA32-7B7D-4F181D5AA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929" y="3420846"/>
              <a:ext cx="4561127" cy="3420846"/>
            </a:xfrm>
            <a:prstGeom prst="rect">
              <a:avLst/>
            </a:prstGeom>
          </p:spPr>
        </p:pic>
      </p:grpSp>
      <p:pic>
        <p:nvPicPr>
          <p:cNvPr id="21" name="Picture 20" descr="A bat with wings spread&#10;&#10;Description automatically generated">
            <a:extLst>
              <a:ext uri="{FF2B5EF4-FFF2-40B4-BE49-F238E27FC236}">
                <a16:creationId xmlns:a16="http://schemas.microsoft.com/office/drawing/2014/main" id="{FB49C948-278A-B93A-F2BC-C3AE74B4CE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52" y="3587395"/>
            <a:ext cx="1674564" cy="937547"/>
          </a:xfrm>
          <a:prstGeom prst="rect">
            <a:avLst/>
          </a:prstGeom>
        </p:spPr>
      </p:pic>
      <p:pic>
        <p:nvPicPr>
          <p:cNvPr id="23" name="Picture 22" descr="A bat with wings spread&#10;&#10;Description automatically generated">
            <a:extLst>
              <a:ext uri="{FF2B5EF4-FFF2-40B4-BE49-F238E27FC236}">
                <a16:creationId xmlns:a16="http://schemas.microsoft.com/office/drawing/2014/main" id="{5501806C-44ED-3B5B-BF8A-76EDB203B73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0" y="4613077"/>
            <a:ext cx="3048000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4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at&#10;&#10;Description automatically generated">
            <a:extLst>
              <a:ext uri="{FF2B5EF4-FFF2-40B4-BE49-F238E27FC236}">
                <a16:creationId xmlns:a16="http://schemas.microsoft.com/office/drawing/2014/main" id="{C89C5FD3-54D3-BEC5-C987-5265F7B9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95" y="357571"/>
            <a:ext cx="7323809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3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tmbarnes</dc:creator>
  <cp:lastModifiedBy>tmbarnes</cp:lastModifiedBy>
  <cp:revision>1</cp:revision>
  <dcterms:created xsi:type="dcterms:W3CDTF">2025-01-06T18:01:07Z</dcterms:created>
  <dcterms:modified xsi:type="dcterms:W3CDTF">2025-01-08T15:16:29Z</dcterms:modified>
</cp:coreProperties>
</file>