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2B8142-67FB-264C-93FE-3BF60795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75CA9C-164C-5144-B4FD-AEB4527BEED8}"/>
              </a:ext>
            </a:extLst>
          </p:cNvPr>
          <p:cNvSpPr txBox="1"/>
          <p:nvPr/>
        </p:nvSpPr>
        <p:spPr>
          <a:xfrm>
            <a:off x="1600200" y="542925"/>
            <a:ext cx="488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Counterclaim for Divorce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6956A-9E24-854E-92BA-137B61ABB804}"/>
              </a:ext>
            </a:extLst>
          </p:cNvPr>
          <p:cNvSpPr txBox="1"/>
          <p:nvPr/>
        </p:nvSpPr>
        <p:spPr>
          <a:xfrm>
            <a:off x="6309360" y="5380672"/>
            <a:ext cx="4930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By, Tanner Murphy</a:t>
            </a:r>
          </a:p>
          <a:p>
            <a:endParaRPr lang="en-US" sz="1600" dirty="0"/>
          </a:p>
          <a:p>
            <a:r>
              <a:rPr lang="en-US" sz="1600" dirty="0"/>
              <a:t>Coding the Law</a:t>
            </a:r>
          </a:p>
          <a:p>
            <a:endParaRPr lang="en-US" sz="1600" dirty="0"/>
          </a:p>
          <a:p>
            <a:r>
              <a:rPr lang="en-US" sz="1600" dirty="0"/>
              <a:t>Suffolk University Law School </a:t>
            </a:r>
          </a:p>
        </p:txBody>
      </p:sp>
    </p:spTree>
    <p:extLst>
      <p:ext uri="{BB962C8B-B14F-4D97-AF65-F5344CB8AC3E}">
        <p14:creationId xmlns:p14="http://schemas.microsoft.com/office/powerpoint/2010/main" val="321557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30D067-6049-3949-BF62-34B0E651C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4" y="1700212"/>
            <a:ext cx="10482687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7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CAA5FA-C3A3-DD4E-BB36-57929C64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5C73-9456-A944-A6A6-D66E6C35D404}"/>
              </a:ext>
            </a:extLst>
          </p:cNvPr>
          <p:cNvSpPr txBox="1"/>
          <p:nvPr/>
        </p:nvSpPr>
        <p:spPr>
          <a:xfrm>
            <a:off x="1480185" y="591503"/>
            <a:ext cx="89068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Stakeholders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defendant to the original divorce claim, aka, “plaintiff-in-counterclaim.” </a:t>
            </a:r>
            <a:r>
              <a:rPr lang="en-US" dirty="0"/>
              <a:t>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Probate Courts </a:t>
            </a:r>
          </a:p>
        </p:txBody>
      </p:sp>
    </p:spTree>
    <p:extLst>
      <p:ext uri="{BB962C8B-B14F-4D97-AF65-F5344CB8AC3E}">
        <p14:creationId xmlns:p14="http://schemas.microsoft.com/office/powerpoint/2010/main" val="184179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4A450F-77A7-704E-B8F3-0E1D30EA4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9" y="0"/>
            <a:ext cx="10236391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3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BE3ECC-B011-4D4C-B5E0-FD065673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206" y="0"/>
            <a:ext cx="45735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9BEE59-E992-B448-A903-F9C50EFD40C0}"/>
              </a:ext>
            </a:extLst>
          </p:cNvPr>
          <p:cNvSpPr txBox="1"/>
          <p:nvPr/>
        </p:nvSpPr>
        <p:spPr>
          <a:xfrm>
            <a:off x="1108868" y="500062"/>
            <a:ext cx="270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Solutions?</a:t>
            </a:r>
          </a:p>
        </p:txBody>
      </p:sp>
    </p:spTree>
    <p:extLst>
      <p:ext uri="{BB962C8B-B14F-4D97-AF65-F5344CB8AC3E}">
        <p14:creationId xmlns:p14="http://schemas.microsoft.com/office/powerpoint/2010/main" val="26711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0B21-9DDC-3744-B1B5-B19612F8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03083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7500</TotalTime>
  <Words>33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Tanner Murphy</dc:creator>
  <cp:lastModifiedBy>Microsoft Office User</cp:lastModifiedBy>
  <cp:revision>8</cp:revision>
  <dcterms:created xsi:type="dcterms:W3CDTF">2020-10-14T15:03:15Z</dcterms:created>
  <dcterms:modified xsi:type="dcterms:W3CDTF">2020-12-14T18:31:15Z</dcterms:modified>
</cp:coreProperties>
</file>