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3451" autoAdjust="0"/>
  </p:normalViewPr>
  <p:slideViewPr>
    <p:cSldViewPr snapToGrid="0" snapToObjects="1">
      <p:cViewPr>
        <p:scale>
          <a:sx n="97" d="100"/>
          <a:sy n="97" d="100"/>
        </p:scale>
        <p:origin x="154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5A74-422F-2742-AC7B-3A7A122D2FB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CDB0-27E2-2C48-A727-64F7EB83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F9DC5-AEB2-DA40-8153-8124F359334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4104-DAEE-0946-980E-BAC593AF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2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37EC-EFE6-474B-ACFA-0AA2B30DDA3D}" type="datetime1">
              <a:rPr lang="en-US" smtClean="0"/>
              <a:t>10/23/16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51494" y="6229011"/>
            <a:ext cx="21336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0ABE25D0-D252-0943-AE45-7F0FA3BD9E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52E2-8ABB-7342-BE24-F8BD06E8471A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5D4-BEF3-4143-91FC-1E31F8FE9D2B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4BB-5B33-9E48-9AF7-9FE1265B9BEB}" type="datetime1">
              <a:rPr lang="en-US" smtClean="0"/>
              <a:t>10/23/16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7151" y="6229011"/>
            <a:ext cx="2133600" cy="365125"/>
          </a:xfrm>
        </p:spPr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19D9-9986-8644-80B0-C34E49726679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CABA-E986-2348-BA19-D7094591226A}" type="datetime1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177-8EAA-724A-B89A-DC802F0BB0E5}" type="datetime1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5DE9-7066-4545-81C2-87EE38454942}" type="datetime1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41AC-8481-2A4A-BD4E-BEFF3A721DC1}" type="datetime1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4ECF-37B8-E34B-8486-F19DE0C3BA21}" type="datetime1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6308-7F20-3A48-89FF-DA5EEA70287C}" type="datetime1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482"/>
            <a:ext cx="8229600" cy="885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654"/>
            <a:ext cx="8229600" cy="47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154F-1739-E64D-8826-3F507BC84F66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031"/>
          <p:cNvSpPr>
            <a:spLocks noChangeArrowheads="1"/>
          </p:cNvSpPr>
          <p:nvPr userDrawn="1"/>
        </p:nvSpPr>
        <p:spPr bwMode="auto">
          <a:xfrm>
            <a:off x="0" y="0"/>
            <a:ext cx="9144000" cy="883567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Rectangle 1031"/>
          <p:cNvSpPr>
            <a:spLocks noChangeArrowheads="1"/>
          </p:cNvSpPr>
          <p:nvPr userDrawn="1"/>
        </p:nvSpPr>
        <p:spPr bwMode="auto">
          <a:xfrm>
            <a:off x="0" y="5970053"/>
            <a:ext cx="9144000" cy="91190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" name="Picture 9" descr="LBNL_Banner.ps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0053"/>
            <a:ext cx="91440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24205" y="651084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ABE25D0-D252-0943-AE45-7F0FA3BD9E7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499258" y="2231487"/>
            <a:ext cx="1332851" cy="1042835"/>
            <a:chOff x="3888078" y="3036822"/>
            <a:chExt cx="2023057" cy="2374984"/>
          </a:xfrm>
          <a:solidFill>
            <a:schemeClr val="accent3">
              <a:lumMod val="75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3888078" y="3036822"/>
              <a:ext cx="2023057" cy="237166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888078" y="3410581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888078" y="3742968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888078" y="4086477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888078" y="4418864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888078" y="4758123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8078" y="5090510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211463" y="3047314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55009" y="3048590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871789" y="3050631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222155" y="3038537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5553683" y="3040578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95252" y="3693934"/>
            <a:ext cx="1332851" cy="1042835"/>
            <a:chOff x="3888078" y="3036822"/>
            <a:chExt cx="2023057" cy="2374984"/>
          </a:xfrm>
        </p:grpSpPr>
        <p:sp>
          <p:nvSpPr>
            <p:cNvPr id="105" name="Rectangle 104"/>
            <p:cNvSpPr/>
            <p:nvPr/>
          </p:nvSpPr>
          <p:spPr>
            <a:xfrm>
              <a:off x="3888078" y="3036822"/>
              <a:ext cx="2023057" cy="23716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888078" y="3410581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8078" y="3742968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88078" y="4086477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888078" y="4418864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888078" y="4758123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888078" y="5090510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4211463" y="3047314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4555009" y="3048590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4871789" y="3050631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5222155" y="3038537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553683" y="3040578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978404" y="3698541"/>
            <a:ext cx="1332851" cy="1042835"/>
            <a:chOff x="3888078" y="3036822"/>
            <a:chExt cx="2023057" cy="2374984"/>
          </a:xfrm>
        </p:grpSpPr>
        <p:sp>
          <p:nvSpPr>
            <p:cNvPr id="118" name="Rectangle 117"/>
            <p:cNvSpPr/>
            <p:nvPr/>
          </p:nvSpPr>
          <p:spPr>
            <a:xfrm>
              <a:off x="3888078" y="3036822"/>
              <a:ext cx="2023057" cy="23716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3888078" y="3410581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888078" y="3742968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888078" y="4086477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888078" y="4418864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888078" y="4758123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888078" y="5090510"/>
              <a:ext cx="2023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211463" y="3047314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555009" y="3048590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871789" y="3050631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5222155" y="3038537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5553683" y="3040578"/>
              <a:ext cx="27817" cy="236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404339" y="3377982"/>
            <a:ext cx="3012266" cy="239840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L2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404339" y="3684999"/>
            <a:ext cx="1507797" cy="158220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397758" y="2031691"/>
            <a:ext cx="2974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29260" y="4994856"/>
            <a:ext cx="2974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15386" y="4719200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L1</a:t>
            </a:r>
            <a:endParaRPr 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2483436" y="4738414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L1</a:t>
            </a:r>
            <a:endParaRPr 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1021025" y="1960820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L1</a:t>
            </a:r>
            <a:endParaRPr 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18455" y="1951139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L1</a:t>
            </a:r>
            <a:endParaRPr lang="en-US" sz="1400" b="1" dirty="0"/>
          </a:p>
        </p:txBody>
      </p:sp>
      <p:sp>
        <p:nvSpPr>
          <p:cNvPr id="298" name="Rectangle 297"/>
          <p:cNvSpPr/>
          <p:nvPr/>
        </p:nvSpPr>
        <p:spPr>
          <a:xfrm>
            <a:off x="1908808" y="3680485"/>
            <a:ext cx="1507797" cy="158671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396775" y="1747498"/>
            <a:ext cx="1507797" cy="158220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99"/>
          <p:cNvGrpSpPr/>
          <p:nvPr/>
        </p:nvGrpSpPr>
        <p:grpSpPr>
          <a:xfrm>
            <a:off x="1960076" y="2224981"/>
            <a:ext cx="1332851" cy="1042835"/>
            <a:chOff x="3888078" y="3036822"/>
            <a:chExt cx="2023057" cy="2374984"/>
          </a:xfrm>
          <a:solidFill>
            <a:schemeClr val="accent3">
              <a:lumMod val="75000"/>
            </a:schemeClr>
          </a:solidFill>
        </p:grpSpPr>
        <p:sp>
          <p:nvSpPr>
            <p:cNvPr id="301" name="Rectangle 300"/>
            <p:cNvSpPr/>
            <p:nvPr/>
          </p:nvSpPr>
          <p:spPr>
            <a:xfrm>
              <a:off x="3888078" y="3036822"/>
              <a:ext cx="2023057" cy="237166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/>
            <p:nvPr/>
          </p:nvCxnSpPr>
          <p:spPr>
            <a:xfrm>
              <a:off x="3888078" y="3410581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888078" y="3742968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888078" y="4086477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888078" y="4418864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3888078" y="4758123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3888078" y="5090510"/>
              <a:ext cx="202305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4211463" y="3047314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4555009" y="3048590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H="1">
              <a:off x="4871789" y="3050631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>
              <a:off x="5222155" y="3038537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H="1">
              <a:off x="5553683" y="3040578"/>
              <a:ext cx="27817" cy="2361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ectangle 312"/>
          <p:cNvSpPr/>
          <p:nvPr/>
        </p:nvSpPr>
        <p:spPr>
          <a:xfrm>
            <a:off x="1914321" y="1755528"/>
            <a:ext cx="1507797" cy="158220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934228" y="1730657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SM0</a:t>
            </a:r>
            <a:endParaRPr lang="en-US" sz="1400" b="1" dirty="0"/>
          </a:p>
        </p:txBody>
      </p:sp>
      <p:sp>
        <p:nvSpPr>
          <p:cNvPr id="315" name="TextBox 314"/>
          <p:cNvSpPr txBox="1"/>
          <p:nvPr/>
        </p:nvSpPr>
        <p:spPr>
          <a:xfrm>
            <a:off x="2451774" y="1737421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SM1</a:t>
            </a:r>
            <a:endParaRPr lang="en-US" sz="1400" b="1" dirty="0"/>
          </a:p>
        </p:txBody>
      </p:sp>
      <p:sp>
        <p:nvSpPr>
          <p:cNvPr id="316" name="TextBox 315"/>
          <p:cNvSpPr txBox="1"/>
          <p:nvPr/>
        </p:nvSpPr>
        <p:spPr>
          <a:xfrm>
            <a:off x="952973" y="4971456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SM2</a:t>
            </a:r>
            <a:endParaRPr lang="en-US" sz="1400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2426308" y="4969996"/>
            <a:ext cx="1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SM3</a:t>
            </a:r>
            <a:endParaRPr lang="en-US" sz="1400" b="1" dirty="0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6664650" y="2497206"/>
            <a:ext cx="10923" cy="876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5132447" y="2083689"/>
            <a:ext cx="1334857" cy="57977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Multicore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990924" y="3156967"/>
            <a:ext cx="1295017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Accelerator</a:t>
            </a:r>
            <a:endParaRPr lang="en-US" dirty="0"/>
          </a:p>
        </p:txBody>
      </p:sp>
      <p:sp>
        <p:nvSpPr>
          <p:cNvPr id="326" name="Rectangle 325"/>
          <p:cNvSpPr/>
          <p:nvPr/>
        </p:nvSpPr>
        <p:spPr>
          <a:xfrm>
            <a:off x="5220827" y="3515626"/>
            <a:ext cx="1293339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Accelerator</a:t>
            </a:r>
            <a:endParaRPr lang="en-US" dirty="0"/>
          </a:p>
        </p:txBody>
      </p:sp>
      <p:sp>
        <p:nvSpPr>
          <p:cNvPr id="327" name="Rectangle 326"/>
          <p:cNvSpPr/>
          <p:nvPr/>
        </p:nvSpPr>
        <p:spPr>
          <a:xfrm>
            <a:off x="4449052" y="4214960"/>
            <a:ext cx="1317130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Accelerator</a:t>
            </a:r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 flipV="1">
            <a:off x="4952265" y="2456381"/>
            <a:ext cx="1795791" cy="1052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810762" y="2645842"/>
            <a:ext cx="1" cy="869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115047" y="3403097"/>
            <a:ext cx="4163" cy="841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 rot="19934818">
            <a:off x="5139545" y="2793903"/>
            <a:ext cx="87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PCIe</a:t>
            </a:r>
            <a:endParaRPr lang="en-US" sz="1400" dirty="0"/>
          </a:p>
        </p:txBody>
      </p:sp>
      <p:sp>
        <p:nvSpPr>
          <p:cNvPr id="2" name="Left-Right Arrow 1"/>
          <p:cNvSpPr/>
          <p:nvPr/>
        </p:nvSpPr>
        <p:spPr>
          <a:xfrm>
            <a:off x="6514165" y="2268597"/>
            <a:ext cx="1158843" cy="1204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7304" y="1937744"/>
            <a:ext cx="14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interconnect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16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Tan Nguyen Thanh</dc:creator>
  <cp:lastModifiedBy>Tan Nguyen</cp:lastModifiedBy>
  <cp:revision>1677</cp:revision>
  <cp:lastPrinted>2016-09-21T22:50:27Z</cp:lastPrinted>
  <dcterms:created xsi:type="dcterms:W3CDTF">2015-09-23T22:39:20Z</dcterms:created>
  <dcterms:modified xsi:type="dcterms:W3CDTF">2016-10-24T04:47:49Z</dcterms:modified>
</cp:coreProperties>
</file>