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7B7D-10C4-BB43-BB16-201C2FC5289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860D-45D3-6D42-8E26-5683385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397916" y="1426429"/>
            <a:ext cx="1897368" cy="11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7916" y="1451769"/>
            <a:ext cx="18973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63129" y="3179803"/>
            <a:ext cx="2124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3129" y="3585422"/>
            <a:ext cx="2124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3129" y="3193871"/>
            <a:ext cx="21242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60320" y="1246780"/>
            <a:ext cx="1603717" cy="769537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9359" y="3246360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task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763129" y="3869344"/>
            <a:ext cx="2124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3129" y="4274963"/>
            <a:ext cx="2124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63129" y="3883412"/>
            <a:ext cx="21242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42" name="Elbow Connector 41"/>
          <p:cNvCxnSpPr>
            <a:stCxn id="53" idx="2"/>
            <a:endCxn id="11" idx="1"/>
          </p:cNvCxnSpPr>
          <p:nvPr/>
        </p:nvCxnSpPr>
        <p:spPr>
          <a:xfrm rot="10800000" flipH="1" flipV="1">
            <a:off x="2754837" y="2506561"/>
            <a:ext cx="8292" cy="871975"/>
          </a:xfrm>
          <a:prstGeom prst="bentConnector3">
            <a:avLst>
              <a:gd name="adj1" fmla="val -27568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2302886" y="3594063"/>
            <a:ext cx="689541" cy="2309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16224" y="2961301"/>
            <a:ext cx="1443111" cy="2977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16224" y="3362846"/>
            <a:ext cx="1443111" cy="2977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016225" y="3867631"/>
            <a:ext cx="1443111" cy="2977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634943" y="3181263"/>
            <a:ext cx="12143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6" name="Straight Arrow Connector 75"/>
          <p:cNvCxnSpPr>
            <a:stCxn id="79" idx="7"/>
            <a:endCxn id="70" idx="1"/>
          </p:cNvCxnSpPr>
          <p:nvPr/>
        </p:nvCxnSpPr>
        <p:spPr>
          <a:xfrm flipV="1">
            <a:off x="6168173" y="3365929"/>
            <a:ext cx="466770" cy="171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853353" y="3467343"/>
            <a:ext cx="1540407" cy="480646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224" y="4252744"/>
            <a:ext cx="1443111" cy="2977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/>
          <p:cNvCxnSpPr>
            <a:stCxn id="79" idx="5"/>
            <a:endCxn id="242" idx="1"/>
          </p:cNvCxnSpPr>
          <p:nvPr/>
        </p:nvCxnSpPr>
        <p:spPr>
          <a:xfrm>
            <a:off x="6168173" y="3877600"/>
            <a:ext cx="466771" cy="344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393761" y="3823341"/>
            <a:ext cx="3105163" cy="110438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93762" y="4526175"/>
            <a:ext cx="2410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ccelerator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0" name="Straight Arrow Connector 119"/>
          <p:cNvCxnSpPr>
            <a:stCxn id="149" idx="3"/>
            <a:endCxn id="79" idx="0"/>
          </p:cNvCxnSpPr>
          <p:nvPr/>
        </p:nvCxnSpPr>
        <p:spPr>
          <a:xfrm flipH="1">
            <a:off x="5623557" y="1932182"/>
            <a:ext cx="1627201" cy="1535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20" idx="0"/>
          </p:cNvCxnSpPr>
          <p:nvPr/>
        </p:nvCxnSpPr>
        <p:spPr>
          <a:xfrm rot="16200000" flipV="1">
            <a:off x="6053857" y="-1444897"/>
            <a:ext cx="58939" cy="5442293"/>
          </a:xfrm>
          <a:prstGeom prst="bentConnector3">
            <a:avLst>
              <a:gd name="adj1" fmla="val 4878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865034" y="1182183"/>
            <a:ext cx="2633890" cy="878679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/>
          <p:cNvCxnSpPr>
            <a:stCxn id="20" idx="6"/>
            <a:endCxn id="8" idx="1"/>
          </p:cNvCxnSpPr>
          <p:nvPr/>
        </p:nvCxnSpPr>
        <p:spPr>
          <a:xfrm>
            <a:off x="4164037" y="1631549"/>
            <a:ext cx="233879" cy="4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761348" y="647462"/>
            <a:ext cx="3960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Information of new task</a:t>
            </a:r>
            <a:endParaRPr lang="en-US" sz="2200" dirty="0"/>
          </a:p>
        </p:txBody>
      </p:sp>
      <p:sp>
        <p:nvSpPr>
          <p:cNvPr id="231" name="TextBox 230"/>
          <p:cNvSpPr txBox="1"/>
          <p:nvPr/>
        </p:nvSpPr>
        <p:spPr>
          <a:xfrm rot="18942297">
            <a:off x="5846203" y="2381381"/>
            <a:ext cx="179809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</a:t>
            </a:r>
            <a:r>
              <a:rPr lang="en-US" sz="2200" dirty="0" smtClean="0"/>
              <a:t>orker status</a:t>
            </a:r>
            <a:endParaRPr lang="en-US" sz="2200" dirty="0"/>
          </a:p>
        </p:txBody>
      </p:sp>
      <p:cxnSp>
        <p:nvCxnSpPr>
          <p:cNvPr id="233" name="Elbow Connector 232"/>
          <p:cNvCxnSpPr>
            <a:stCxn id="115" idx="3"/>
            <a:endCxn id="149" idx="6"/>
          </p:cNvCxnSpPr>
          <p:nvPr/>
        </p:nvCxnSpPr>
        <p:spPr>
          <a:xfrm flipV="1">
            <a:off x="9498924" y="1621523"/>
            <a:ext cx="12700" cy="275401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397916" y="1836796"/>
            <a:ext cx="18973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656182" y="3181263"/>
            <a:ext cx="1193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656182" y="3550595"/>
            <a:ext cx="1193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634944" y="4037705"/>
            <a:ext cx="12143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6656183" y="4037705"/>
            <a:ext cx="1193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656183" y="4407037"/>
            <a:ext cx="1193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56933" y="3487805"/>
            <a:ext cx="1204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74275" y="1280652"/>
            <a:ext cx="2930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Update worker status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dirty="0">
                <a:solidFill>
                  <a:schemeClr val="bg1"/>
                </a:solidFill>
              </a:rPr>
              <a:t>commit Task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11624" y="3259012"/>
            <a:ext cx="223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695382" y="3162588"/>
            <a:ext cx="2293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Host ready queue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2722367" y="3863082"/>
            <a:ext cx="2164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/>
              <a:t>Acc</a:t>
            </a:r>
            <a:r>
              <a:rPr lang="en-US" sz="2200" dirty="0"/>
              <a:t> ready queue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664063" y="1237647"/>
            <a:ext cx="1374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Create New Task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085537" y="1384862"/>
            <a:ext cx="2479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/>
              <a:t>Fetching queue</a:t>
            </a:r>
            <a:endParaRPr lang="en-US" sz="2200" dirty="0"/>
          </a:p>
        </p:txBody>
      </p:sp>
      <p:sp>
        <p:nvSpPr>
          <p:cNvPr id="252" name="Rectangle 251"/>
          <p:cNvSpPr/>
          <p:nvPr/>
        </p:nvSpPr>
        <p:spPr>
          <a:xfrm>
            <a:off x="6557140" y="3160678"/>
            <a:ext cx="141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smtClean="0"/>
              <a:t>task buffer</a:t>
            </a:r>
            <a:endParaRPr lang="en-US" sz="2100" dirty="0"/>
          </a:p>
        </p:txBody>
      </p:sp>
      <p:sp>
        <p:nvSpPr>
          <p:cNvPr id="253" name="Rectangle 252"/>
          <p:cNvSpPr/>
          <p:nvPr/>
        </p:nvSpPr>
        <p:spPr>
          <a:xfrm>
            <a:off x="6583235" y="4002152"/>
            <a:ext cx="13539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/>
              <a:t>task buffer</a:t>
            </a:r>
            <a:endParaRPr lang="en-US" sz="2100" dirty="0"/>
          </a:p>
        </p:txBody>
      </p:sp>
      <p:sp>
        <p:nvSpPr>
          <p:cNvPr id="254" name="Rectangle 253"/>
          <p:cNvSpPr/>
          <p:nvPr/>
        </p:nvSpPr>
        <p:spPr>
          <a:xfrm>
            <a:off x="7859587" y="2892448"/>
            <a:ext cx="17627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Host worker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899216" y="3300148"/>
            <a:ext cx="16668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>
                <a:solidFill>
                  <a:schemeClr val="bg1"/>
                </a:solidFill>
              </a:rPr>
              <a:t>Host worker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43902" y="3806294"/>
            <a:ext cx="15623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err="1">
                <a:solidFill>
                  <a:schemeClr val="bg1"/>
                </a:solidFill>
              </a:rPr>
              <a:t>Acc</a:t>
            </a:r>
            <a:r>
              <a:rPr lang="en-US" sz="2100" dirty="0">
                <a:solidFill>
                  <a:schemeClr val="bg1"/>
                </a:solidFill>
              </a:rPr>
              <a:t> worker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3168" y="4167783"/>
            <a:ext cx="15141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err="1">
                <a:solidFill>
                  <a:schemeClr val="bg1"/>
                </a:solidFill>
              </a:rPr>
              <a:t>Acc</a:t>
            </a:r>
            <a:r>
              <a:rPr lang="en-US" sz="2100" dirty="0">
                <a:solidFill>
                  <a:schemeClr val="bg1"/>
                </a:solidFill>
              </a:rPr>
              <a:t> worker</a:t>
            </a:r>
          </a:p>
        </p:txBody>
      </p:sp>
      <p:sp>
        <p:nvSpPr>
          <p:cNvPr id="53" name="Oval 52"/>
          <p:cNvSpPr/>
          <p:nvPr/>
        </p:nvSpPr>
        <p:spPr>
          <a:xfrm>
            <a:off x="2754837" y="2102099"/>
            <a:ext cx="1872930" cy="80892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3407" y="2192014"/>
            <a:ext cx="1895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Communication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handler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8" idx="3"/>
            <a:endCxn id="53" idx="6"/>
          </p:cNvCxnSpPr>
          <p:nvPr/>
        </p:nvCxnSpPr>
        <p:spPr>
          <a:xfrm flipH="1">
            <a:off x="4627767" y="1636435"/>
            <a:ext cx="1667517" cy="870127"/>
          </a:xfrm>
          <a:prstGeom prst="bentConnector3">
            <a:avLst>
              <a:gd name="adj1" fmla="val -94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77932" y="2700976"/>
            <a:ext cx="1249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tasks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80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129</cp:revision>
  <cp:lastPrinted>2016-09-22T08:28:35Z</cp:lastPrinted>
  <dcterms:created xsi:type="dcterms:W3CDTF">2016-09-22T07:05:43Z</dcterms:created>
  <dcterms:modified xsi:type="dcterms:W3CDTF">2016-10-21T00:52:28Z</dcterms:modified>
</cp:coreProperties>
</file>