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5" r:id="rId2"/>
    <p:sldId id="270" r:id="rId3"/>
    <p:sldId id="266" r:id="rId4"/>
    <p:sldId id="267" r:id="rId5"/>
    <p:sldId id="269" r:id="rId6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0" autoAdjust="0"/>
    <p:restoredTop sz="93443" autoAdjust="0"/>
  </p:normalViewPr>
  <p:slideViewPr>
    <p:cSldViewPr snapToGrid="0" snapToObjects="1">
      <p:cViewPr>
        <p:scale>
          <a:sx n="123" d="100"/>
          <a:sy n="123" d="100"/>
        </p:scale>
        <p:origin x="632" y="-6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35A74-422F-2742-AC7B-3A7A122D2FBC}" type="datetimeFigureOut">
              <a:rPr lang="en-US" smtClean="0"/>
              <a:t>4/3/17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4CDB0-27E2-2C48-A727-64F7EB83D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565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F9DC5-AEB2-DA40-8153-8124F3593343}" type="datetimeFigureOut">
              <a:rPr lang="en-US" smtClean="0"/>
              <a:t>4/3/17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D4104-DAEE-0946-980E-BAC593AF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724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37EC-EFE6-474B-ACFA-0AA2B30DDA3D}" type="datetime1">
              <a:rPr lang="en-US" smtClean="0"/>
              <a:t>4/3/17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51494" y="6229011"/>
            <a:ext cx="21336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fld id="{0ABE25D0-D252-0943-AE45-7F0FA3BD9E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40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52E2-8ABB-7342-BE24-F8BD06E8471A}" type="datetime1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25D0-D252-0943-AE45-7F0FA3BD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2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55D4-BEF3-4143-91FC-1E31F8FE9D2B}" type="datetime1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25D0-D252-0943-AE45-7F0FA3BD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6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E4BB-5B33-9E48-9AF7-9FE1265B9BEB}" type="datetime1">
              <a:rPr lang="en-US" smtClean="0"/>
              <a:t>4/3/17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7151" y="6229011"/>
            <a:ext cx="2133600" cy="365125"/>
          </a:xfrm>
        </p:spPr>
        <p:txBody>
          <a:bodyPr/>
          <a:lstStyle/>
          <a:p>
            <a:fld id="{0ABE25D0-D252-0943-AE45-7F0FA3BD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8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F19D9-9986-8644-80B0-C34E49726679}" type="datetime1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25D0-D252-0943-AE45-7F0FA3BD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2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CABA-E986-2348-BA19-D7094591226A}" type="datetime1">
              <a:rPr lang="en-US" smtClean="0"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25D0-D252-0943-AE45-7F0FA3BD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177-8EAA-724A-B89A-DC802F0BB0E5}" type="datetime1">
              <a:rPr lang="en-US" smtClean="0"/>
              <a:t>4/3/17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25D0-D252-0943-AE45-7F0FA3BD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5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5DE9-7066-4545-81C2-87EE38454942}" type="datetime1">
              <a:rPr lang="en-US" smtClean="0"/>
              <a:t>4/3/17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25D0-D252-0943-AE45-7F0FA3BD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6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41AC-8481-2A4A-BD4E-BEFF3A721DC1}" type="datetime1">
              <a:rPr lang="en-US" smtClean="0"/>
              <a:t>4/3/17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25D0-D252-0943-AE45-7F0FA3BD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4ECF-37B8-E34B-8486-F19DE0C3BA21}" type="datetime1">
              <a:rPr lang="en-US" smtClean="0"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25D0-D252-0943-AE45-7F0FA3BD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5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6308-7F20-3A48-89FF-DA5EEA70287C}" type="datetime1">
              <a:rPr lang="en-US" smtClean="0"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25D0-D252-0943-AE45-7F0FA3BD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8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482"/>
            <a:ext cx="8229600" cy="885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90654"/>
            <a:ext cx="8229600" cy="4724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A154F-1739-E64D-8826-3F507BC84F66}" type="datetime1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E25D0-D252-0943-AE45-7F0FA3BD9E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031"/>
          <p:cNvSpPr>
            <a:spLocks noChangeArrowheads="1"/>
          </p:cNvSpPr>
          <p:nvPr userDrawn="1"/>
        </p:nvSpPr>
        <p:spPr bwMode="auto">
          <a:xfrm>
            <a:off x="0" y="0"/>
            <a:ext cx="9144000" cy="883567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9" name="Rectangle 1031"/>
          <p:cNvSpPr>
            <a:spLocks noChangeArrowheads="1"/>
          </p:cNvSpPr>
          <p:nvPr userDrawn="1"/>
        </p:nvSpPr>
        <p:spPr bwMode="auto">
          <a:xfrm>
            <a:off x="0" y="5970053"/>
            <a:ext cx="9144000" cy="911902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10" name="Picture 9" descr="LBNL_Banner.psd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0053"/>
            <a:ext cx="9144000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7024205" y="651084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ABE25D0-D252-0943-AE45-7F0FA3BD9E7E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5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V="1">
            <a:off x="3023083" y="2045023"/>
            <a:ext cx="10186" cy="163559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3449094" y="1839300"/>
            <a:ext cx="1828800" cy="345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020847" y="1282291"/>
            <a:ext cx="1386840" cy="2893208"/>
          </a:xfrm>
          <a:prstGeom prst="rect">
            <a:avLst/>
          </a:prstGeom>
          <a:noFill/>
          <a:ln w="6350"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78987" y="1612272"/>
            <a:ext cx="670560" cy="44958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394349" y="1285741"/>
            <a:ext cx="1386840" cy="2889758"/>
          </a:xfrm>
          <a:prstGeom prst="rect">
            <a:avLst/>
          </a:prstGeom>
          <a:noFill/>
          <a:ln w="9525"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52489" y="1612272"/>
            <a:ext cx="670560" cy="44958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2545874" y="3697448"/>
            <a:ext cx="114821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accelerator</a:t>
            </a:r>
            <a:endParaRPr lang="en-US" sz="1400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499376" y="2058402"/>
            <a:ext cx="10186" cy="163559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628633" y="2058402"/>
            <a:ext cx="10186" cy="163559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777642" y="2058402"/>
            <a:ext cx="10186" cy="163559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906899" y="2058402"/>
            <a:ext cx="10186" cy="163559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5061756" y="2419515"/>
            <a:ext cx="2126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cudaMemcpyAsync</a:t>
            </a:r>
            <a:endParaRPr lang="en-US" sz="1200" dirty="0" smtClean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893826" y="2045023"/>
            <a:ext cx="10186" cy="163559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172092" y="2045023"/>
            <a:ext cx="10186" cy="163559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301349" y="2045023"/>
            <a:ext cx="10186" cy="163559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6200000">
            <a:off x="1591225" y="2477427"/>
            <a:ext cx="2126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cudaMemcpyAsync</a:t>
            </a:r>
            <a:endParaRPr lang="en-US" sz="12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3750330" y="1593562"/>
            <a:ext cx="133932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gasnet_put_nb</a:t>
            </a:r>
            <a:r>
              <a:rPr lang="en-US" sz="1200" dirty="0"/>
              <a:t> </a:t>
            </a:r>
            <a:r>
              <a:rPr lang="en-US" sz="1200" dirty="0" smtClean="0"/>
              <a:t>(4)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5170548" y="3697448"/>
            <a:ext cx="114821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accelerator</a:t>
            </a:r>
            <a:endParaRPr lang="en-US" sz="1400" dirty="0"/>
          </a:p>
        </p:txBody>
      </p:sp>
      <p:cxnSp>
        <p:nvCxnSpPr>
          <p:cNvPr id="25" name="Curved Connector 24"/>
          <p:cNvCxnSpPr>
            <a:stCxn id="10" idx="0"/>
            <a:endCxn id="7" idx="1"/>
          </p:cNvCxnSpPr>
          <p:nvPr/>
        </p:nvCxnSpPr>
        <p:spPr>
          <a:xfrm rot="16200000" flipH="1">
            <a:off x="4249558" y="450482"/>
            <a:ext cx="65839" cy="2389419"/>
          </a:xfrm>
          <a:prstGeom prst="curvedConnector3">
            <a:avLst>
              <a:gd name="adj1" fmla="val -7715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26062" y="1073809"/>
            <a:ext cx="140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         (1) </a:t>
            </a:r>
          </a:p>
          <a:p>
            <a:r>
              <a:rPr lang="en-US" sz="1200" dirty="0" smtClean="0"/>
              <a:t>Requesting remote procedural cal</a:t>
            </a:r>
            <a:r>
              <a:rPr lang="en-US" sz="1200" dirty="0"/>
              <a:t>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71089" y="3462883"/>
            <a:ext cx="686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(2)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170548" y="1036221"/>
            <a:ext cx="144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cudaStreamQuery</a:t>
            </a:r>
            <a:endParaRPr lang="en-US" sz="12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4991459" y="1051051"/>
            <a:ext cx="686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(3)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 rot="21387957">
            <a:off x="4145371" y="1918178"/>
            <a:ext cx="13572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ea typeface="Calibri" charset="0"/>
                <a:cs typeface="Calibri" charset="0"/>
              </a:rPr>
              <a:t>gasnet_try_syncnb</a:t>
            </a:r>
            <a:endParaRPr lang="en-US" sz="1200" dirty="0">
              <a:ea typeface="Calibri" charset="0"/>
              <a:cs typeface="Calibri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94334" y="2045023"/>
            <a:ext cx="686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(7)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661915" y="2103175"/>
            <a:ext cx="686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(5)</a:t>
            </a:r>
            <a:endParaRPr lang="en-US" sz="1200" dirty="0"/>
          </a:p>
        </p:txBody>
      </p:sp>
      <p:cxnSp>
        <p:nvCxnSpPr>
          <p:cNvPr id="42" name="Curved Connector 41"/>
          <p:cNvCxnSpPr>
            <a:stCxn id="7" idx="3"/>
            <a:endCxn id="10" idx="4"/>
          </p:cNvCxnSpPr>
          <p:nvPr/>
        </p:nvCxnSpPr>
        <p:spPr>
          <a:xfrm rot="5400000">
            <a:off x="4249560" y="834223"/>
            <a:ext cx="65839" cy="2389419"/>
          </a:xfrm>
          <a:prstGeom prst="curvedConnector3">
            <a:avLst>
              <a:gd name="adj1" fmla="val 9101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721907" y="2592051"/>
            <a:ext cx="1537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        (6) </a:t>
            </a:r>
          </a:p>
          <a:p>
            <a:r>
              <a:rPr lang="en-US" sz="1200" dirty="0" smtClean="0"/>
              <a:t>Responding remote </a:t>
            </a:r>
            <a:r>
              <a:rPr lang="en-US" sz="1200" dirty="0"/>
              <a:t>procedural call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231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 flipV="1">
            <a:off x="5995532" y="1929279"/>
            <a:ext cx="1828800" cy="345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597792" y="1386603"/>
            <a:ext cx="1386840" cy="2556350"/>
          </a:xfrm>
          <a:prstGeom prst="rect">
            <a:avLst/>
          </a:prstGeom>
          <a:noFill/>
          <a:ln w="6350"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925425" y="1702251"/>
            <a:ext cx="670560" cy="44958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971294" y="1386603"/>
            <a:ext cx="1386840" cy="2556350"/>
          </a:xfrm>
          <a:prstGeom prst="rect">
            <a:avLst/>
          </a:prstGeom>
          <a:noFill/>
          <a:ln w="9525"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98927" y="1702251"/>
            <a:ext cx="670560" cy="44958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5122819" y="3416892"/>
            <a:ext cx="114821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accelerator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240522" y="1891746"/>
            <a:ext cx="15696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gasnet_put_nb</a:t>
            </a:r>
            <a:r>
              <a:rPr lang="en-US" sz="1200" dirty="0"/>
              <a:t> </a:t>
            </a:r>
            <a:r>
              <a:rPr lang="en-US" sz="1200" dirty="0" smtClean="0"/>
              <a:t>(2)</a:t>
            </a:r>
          </a:p>
          <a:p>
            <a:r>
              <a:rPr lang="en-US" sz="1200" dirty="0" smtClean="0"/>
              <a:t>(send data location)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7747493" y="3416892"/>
            <a:ext cx="114821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accelerator</a:t>
            </a:r>
            <a:endParaRPr lang="en-US" sz="1400" dirty="0"/>
          </a:p>
        </p:txBody>
      </p:sp>
      <p:cxnSp>
        <p:nvCxnSpPr>
          <p:cNvPr id="22" name="Curved Connector 21"/>
          <p:cNvCxnSpPr>
            <a:endCxn id="9" idx="1"/>
          </p:cNvCxnSpPr>
          <p:nvPr/>
        </p:nvCxnSpPr>
        <p:spPr>
          <a:xfrm rot="16200000" flipH="1">
            <a:off x="6795996" y="540461"/>
            <a:ext cx="65839" cy="2389419"/>
          </a:xfrm>
          <a:prstGeom prst="curvedConnector3">
            <a:avLst>
              <a:gd name="adj1" fmla="val -7715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70580" y="1270739"/>
            <a:ext cx="165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(1) Remote procedural call to request a parcel</a:t>
            </a:r>
            <a:endParaRPr lang="en-US" sz="1200" dirty="0"/>
          </a:p>
        </p:txBody>
      </p:sp>
      <p:cxnSp>
        <p:nvCxnSpPr>
          <p:cNvPr id="30" name="Curved Connector 29"/>
          <p:cNvCxnSpPr>
            <a:stCxn id="9" idx="3"/>
          </p:cNvCxnSpPr>
          <p:nvPr/>
        </p:nvCxnSpPr>
        <p:spPr>
          <a:xfrm rot="5400000">
            <a:off x="6795998" y="924202"/>
            <a:ext cx="65839" cy="2389419"/>
          </a:xfrm>
          <a:prstGeom prst="curvedConnector3">
            <a:avLst>
              <a:gd name="adj1" fmla="val 941721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87287" y="2413110"/>
            <a:ext cx="1537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(4) Notify owner</a:t>
            </a:r>
            <a:endParaRPr lang="en-US" sz="1200" dirty="0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6303779" y="3568947"/>
            <a:ext cx="137160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79769" y="3535113"/>
            <a:ext cx="1246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DMA(3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1032805" y="2138944"/>
            <a:ext cx="10186" cy="128016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1458816" y="1943612"/>
            <a:ext cx="1828800" cy="345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030569" y="1386603"/>
            <a:ext cx="1386840" cy="2556350"/>
          </a:xfrm>
          <a:prstGeom prst="rect">
            <a:avLst/>
          </a:prstGeom>
          <a:noFill/>
          <a:ln w="6350"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388709" y="1716584"/>
            <a:ext cx="670560" cy="44958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404071" y="1390053"/>
            <a:ext cx="1386840" cy="2552900"/>
          </a:xfrm>
          <a:prstGeom prst="rect">
            <a:avLst/>
          </a:prstGeom>
          <a:noFill/>
          <a:ln w="9525"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62211" y="1716584"/>
            <a:ext cx="670560" cy="44958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3071478" y="2077014"/>
            <a:ext cx="2126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cudaMemcpyAsync</a:t>
            </a:r>
            <a:endParaRPr lang="en-US" sz="1200" dirty="0" smtClean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903548" y="2138944"/>
            <a:ext cx="10186" cy="128016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181814" y="2138944"/>
            <a:ext cx="10186" cy="128016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311071" y="2138944"/>
            <a:ext cx="10186" cy="128016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6200000">
            <a:off x="-166949" y="2398204"/>
            <a:ext cx="1683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cudaMemcpyAsync</a:t>
            </a:r>
            <a:endParaRPr lang="en-US" sz="120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1760052" y="1697874"/>
            <a:ext cx="133932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gasnet_put_nb</a:t>
            </a:r>
            <a:r>
              <a:rPr lang="en-US" sz="1200" dirty="0"/>
              <a:t> </a:t>
            </a:r>
            <a:r>
              <a:rPr lang="en-US" sz="1200" dirty="0" smtClean="0"/>
              <a:t>(4)</a:t>
            </a:r>
            <a:endParaRPr lang="en-US" sz="1200" dirty="0"/>
          </a:p>
        </p:txBody>
      </p:sp>
      <p:cxnSp>
        <p:nvCxnSpPr>
          <p:cNvPr id="56" name="Curved Connector 55"/>
          <p:cNvCxnSpPr>
            <a:endCxn id="43" idx="1"/>
          </p:cNvCxnSpPr>
          <p:nvPr/>
        </p:nvCxnSpPr>
        <p:spPr>
          <a:xfrm rot="16200000" flipH="1">
            <a:off x="2259280" y="554794"/>
            <a:ext cx="65839" cy="2389419"/>
          </a:xfrm>
          <a:prstGeom prst="curvedConnector3">
            <a:avLst>
              <a:gd name="adj1" fmla="val -7715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735784" y="1178121"/>
            <a:ext cx="140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         (1) </a:t>
            </a:r>
          </a:p>
          <a:p>
            <a:r>
              <a:rPr lang="en-US" sz="1200" dirty="0" smtClean="0"/>
              <a:t>Requesting remote procedural cal</a:t>
            </a:r>
            <a:r>
              <a:rPr lang="en-US" sz="1200" dirty="0"/>
              <a:t>l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80811" y="3120382"/>
            <a:ext cx="686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(2)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180270" y="1140533"/>
            <a:ext cx="144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cudaStreamQuery</a:t>
            </a:r>
            <a:endParaRPr lang="en-US" sz="1200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3001181" y="1155363"/>
            <a:ext cx="686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(3)</a:t>
            </a:r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 rot="21387957">
            <a:off x="2155093" y="2022490"/>
            <a:ext cx="13572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ea typeface="Calibri" charset="0"/>
                <a:cs typeface="Calibri" charset="0"/>
              </a:rPr>
              <a:t>gasnet_try_syncnb</a:t>
            </a:r>
            <a:endParaRPr lang="en-US" sz="1200" dirty="0">
              <a:ea typeface="Calibri" charset="0"/>
              <a:cs typeface="Calibri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58552" y="3033130"/>
            <a:ext cx="686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(7)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671637" y="2207487"/>
            <a:ext cx="686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(5)</a:t>
            </a:r>
            <a:endParaRPr lang="en-US" sz="1200" dirty="0"/>
          </a:p>
        </p:txBody>
      </p:sp>
      <p:cxnSp>
        <p:nvCxnSpPr>
          <p:cNvPr id="64" name="Curved Connector 63"/>
          <p:cNvCxnSpPr>
            <a:stCxn id="43" idx="3"/>
          </p:cNvCxnSpPr>
          <p:nvPr/>
        </p:nvCxnSpPr>
        <p:spPr>
          <a:xfrm rot="5400000">
            <a:off x="2259282" y="938535"/>
            <a:ext cx="65839" cy="2389419"/>
          </a:xfrm>
          <a:prstGeom prst="curvedConnector3">
            <a:avLst>
              <a:gd name="adj1" fmla="val 9101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731629" y="2696363"/>
            <a:ext cx="1537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        (6) </a:t>
            </a:r>
          </a:p>
          <a:p>
            <a:r>
              <a:rPr lang="en-US" sz="1200" dirty="0" smtClean="0"/>
              <a:t>Responding remote </a:t>
            </a:r>
            <a:r>
              <a:rPr lang="en-US" sz="1200" dirty="0"/>
              <a:t>procedural call</a:t>
            </a:r>
          </a:p>
          <a:p>
            <a:endParaRPr lang="en-US" sz="1200" dirty="0"/>
          </a:p>
        </p:txBody>
      </p:sp>
      <p:sp>
        <p:nvSpPr>
          <p:cNvPr id="70" name="Rectangle 69"/>
          <p:cNvSpPr/>
          <p:nvPr/>
        </p:nvSpPr>
        <p:spPr>
          <a:xfrm>
            <a:off x="547358" y="3413427"/>
            <a:ext cx="114821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accelerator</a:t>
            </a:r>
            <a:endParaRPr lang="en-US" sz="1400" dirty="0"/>
          </a:p>
        </p:txBody>
      </p:sp>
      <p:sp>
        <p:nvSpPr>
          <p:cNvPr id="71" name="Rectangle 70"/>
          <p:cNvSpPr/>
          <p:nvPr/>
        </p:nvSpPr>
        <p:spPr>
          <a:xfrm>
            <a:off x="3172032" y="3413427"/>
            <a:ext cx="114821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accelerator</a:t>
            </a:r>
            <a:endParaRPr lang="en-US" sz="1400" dirty="0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1728318" y="3565482"/>
            <a:ext cx="137160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3660935" y="2125831"/>
            <a:ext cx="10186" cy="128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3531678" y="2125831"/>
            <a:ext cx="10186" cy="128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3809944" y="2125831"/>
            <a:ext cx="10186" cy="128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3939201" y="2125831"/>
            <a:ext cx="10186" cy="128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67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29266" y="1600200"/>
            <a:ext cx="3251201" cy="291402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56267" y="1684867"/>
            <a:ext cx="660400" cy="55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43667" y="1684867"/>
            <a:ext cx="660400" cy="55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05666" y="1684867"/>
            <a:ext cx="660400" cy="55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93066" y="1684867"/>
            <a:ext cx="660400" cy="55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56267" y="2353734"/>
            <a:ext cx="660400" cy="55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43667" y="2353734"/>
            <a:ext cx="660400" cy="55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05666" y="2353734"/>
            <a:ext cx="660400" cy="55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93066" y="2353734"/>
            <a:ext cx="660400" cy="55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56267" y="3022600"/>
            <a:ext cx="660400" cy="55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43667" y="3022600"/>
            <a:ext cx="660400" cy="55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05666" y="3022600"/>
            <a:ext cx="660400" cy="55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793066" y="3022600"/>
            <a:ext cx="660400" cy="55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456267" y="3691467"/>
            <a:ext cx="660400" cy="55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43667" y="3691467"/>
            <a:ext cx="660400" cy="55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005666" y="3691467"/>
            <a:ext cx="660400" cy="55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793066" y="3691467"/>
            <a:ext cx="660400" cy="55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29266" y="4800600"/>
            <a:ext cx="3251201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358900" y="4206445"/>
            <a:ext cx="2396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CUDA Thread Grid</a:t>
            </a:r>
            <a:endParaRPr lang="en-US" sz="1400" dirty="0"/>
          </a:p>
        </p:txBody>
      </p:sp>
      <p:cxnSp>
        <p:nvCxnSpPr>
          <p:cNvPr id="25" name="Straight Connector 24"/>
          <p:cNvCxnSpPr>
            <a:stCxn id="21" idx="0"/>
            <a:endCxn id="21" idx="2"/>
          </p:cNvCxnSpPr>
          <p:nvPr/>
        </p:nvCxnSpPr>
        <p:spPr>
          <a:xfrm>
            <a:off x="2954867" y="480060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67467" y="480060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754967" y="480060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" idx="1"/>
            <a:endCxn id="21" idx="1"/>
          </p:cNvCxnSpPr>
          <p:nvPr/>
        </p:nvCxnSpPr>
        <p:spPr>
          <a:xfrm rot="10800000" flipV="1">
            <a:off x="1329267" y="1964266"/>
            <a:ext cx="127001" cy="2950633"/>
          </a:xfrm>
          <a:prstGeom prst="bentConnector3">
            <a:avLst>
              <a:gd name="adj1" fmla="val 27999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1"/>
          </p:cNvCxnSpPr>
          <p:nvPr/>
        </p:nvCxnSpPr>
        <p:spPr>
          <a:xfrm flipH="1" flipV="1">
            <a:off x="1109133" y="2633133"/>
            <a:ext cx="347134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3" idx="1"/>
          </p:cNvCxnSpPr>
          <p:nvPr/>
        </p:nvCxnSpPr>
        <p:spPr>
          <a:xfrm rot="10800000" flipH="1" flipV="1">
            <a:off x="1456266" y="3302000"/>
            <a:ext cx="1100667" cy="1498600"/>
          </a:xfrm>
          <a:prstGeom prst="bentConnector4">
            <a:avLst>
              <a:gd name="adj1" fmla="val -20769"/>
              <a:gd name="adj2" fmla="val 8531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819400" y="4250267"/>
            <a:ext cx="0" cy="5503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158066" y="3590149"/>
            <a:ext cx="8467" cy="1219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6" idx="1"/>
          </p:cNvCxnSpPr>
          <p:nvPr/>
        </p:nvCxnSpPr>
        <p:spPr>
          <a:xfrm rot="10800000" flipV="1">
            <a:off x="3513668" y="3302000"/>
            <a:ext cx="279399" cy="14986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2" idx="3"/>
          </p:cNvCxnSpPr>
          <p:nvPr/>
        </p:nvCxnSpPr>
        <p:spPr>
          <a:xfrm flipH="1">
            <a:off x="4157133" y="2633134"/>
            <a:ext cx="296333" cy="2167466"/>
          </a:xfrm>
          <a:prstGeom prst="bentConnector4">
            <a:avLst>
              <a:gd name="adj1" fmla="val -77143"/>
              <a:gd name="adj2" fmla="val 904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937000" y="4250267"/>
            <a:ext cx="0" cy="5503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320800" y="4769990"/>
            <a:ext cx="846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Worker 0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2133599" y="4769479"/>
            <a:ext cx="846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Worker 1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2920999" y="4769479"/>
            <a:ext cx="846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Worker 2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3742265" y="4769990"/>
            <a:ext cx="846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Worker 3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1392767" y="5047903"/>
            <a:ext cx="846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SM 0-1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2235196" y="5056652"/>
            <a:ext cx="846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SM 2-3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3043768" y="5065401"/>
            <a:ext cx="846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SM 4-5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3848101" y="5056651"/>
            <a:ext cx="846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SM 6-7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9533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04293" y="1134662"/>
            <a:ext cx="541866" cy="533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375252" y="1308802"/>
            <a:ext cx="541866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72003" y="1704320"/>
            <a:ext cx="541866" cy="5334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2028" y="1254396"/>
            <a:ext cx="457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F(0)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90852" y="1440423"/>
            <a:ext cx="618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S(1,0)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16692" y="1840346"/>
            <a:ext cx="719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U(1,0,1)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449426" y="2025728"/>
            <a:ext cx="541866" cy="5334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03073" y="2153725"/>
            <a:ext cx="719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U(2,0,1)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360269" y="2005368"/>
            <a:ext cx="541866" cy="5334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309468" y="2134574"/>
            <a:ext cx="719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U(3,0,1)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stCxn id="12" idx="5"/>
            <a:endCxn id="13" idx="2"/>
          </p:cNvCxnSpPr>
          <p:nvPr/>
        </p:nvCxnSpPr>
        <p:spPr>
          <a:xfrm flipV="1">
            <a:off x="1166805" y="1575502"/>
            <a:ext cx="208447" cy="144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4"/>
            <a:endCxn id="18" idx="0"/>
          </p:cNvCxnSpPr>
          <p:nvPr/>
        </p:nvCxnSpPr>
        <p:spPr>
          <a:xfrm>
            <a:off x="1646185" y="1842202"/>
            <a:ext cx="74174" cy="183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5"/>
            <a:endCxn id="14" idx="2"/>
          </p:cNvCxnSpPr>
          <p:nvPr/>
        </p:nvCxnSpPr>
        <p:spPr>
          <a:xfrm>
            <a:off x="1837764" y="1764087"/>
            <a:ext cx="234239" cy="2069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6" idx="3"/>
            <a:endCxn id="20" idx="0"/>
          </p:cNvCxnSpPr>
          <p:nvPr/>
        </p:nvCxnSpPr>
        <p:spPr>
          <a:xfrm flipH="1">
            <a:off x="3631202" y="1654802"/>
            <a:ext cx="303721" cy="3505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069603" y="2395878"/>
            <a:ext cx="541866" cy="533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137338" y="2515611"/>
            <a:ext cx="457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F(1)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>
            <a:stCxn id="14" idx="4"/>
            <a:endCxn id="31" idx="0"/>
          </p:cNvCxnSpPr>
          <p:nvPr/>
        </p:nvCxnSpPr>
        <p:spPr>
          <a:xfrm flipH="1">
            <a:off x="2340536" y="2237720"/>
            <a:ext cx="2400" cy="1581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575370" y="2920247"/>
            <a:ext cx="541866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590062" y="3018256"/>
            <a:ext cx="618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S(2,1)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832815" y="3547119"/>
            <a:ext cx="541866" cy="5334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777236" y="3669249"/>
            <a:ext cx="719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U(2,1,2)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796951" y="3397027"/>
            <a:ext cx="541866" cy="5334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733920" y="3519870"/>
            <a:ext cx="719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U(3,1,2)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>
            <a:stCxn id="31" idx="3"/>
            <a:endCxn id="34" idx="7"/>
          </p:cNvCxnSpPr>
          <p:nvPr/>
        </p:nvCxnSpPr>
        <p:spPr>
          <a:xfrm flipH="1">
            <a:off x="2037882" y="2851163"/>
            <a:ext cx="111075" cy="1471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4" idx="4"/>
            <a:endCxn id="36" idx="1"/>
          </p:cNvCxnSpPr>
          <p:nvPr/>
        </p:nvCxnSpPr>
        <p:spPr>
          <a:xfrm>
            <a:off x="1846303" y="3453647"/>
            <a:ext cx="65866" cy="1715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4" idx="6"/>
            <a:endCxn id="38" idx="1"/>
          </p:cNvCxnSpPr>
          <p:nvPr/>
        </p:nvCxnSpPr>
        <p:spPr>
          <a:xfrm>
            <a:off x="2117236" y="3186947"/>
            <a:ext cx="759069" cy="2881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376173" y="3996525"/>
            <a:ext cx="541866" cy="533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43908" y="4124725"/>
            <a:ext cx="457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F(2)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>
            <a:stCxn id="36" idx="5"/>
            <a:endCxn id="46" idx="1"/>
          </p:cNvCxnSpPr>
          <p:nvPr/>
        </p:nvCxnSpPr>
        <p:spPr>
          <a:xfrm>
            <a:off x="2295327" y="4002404"/>
            <a:ext cx="160200" cy="722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3162474" y="3988317"/>
            <a:ext cx="541866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175690" y="4103301"/>
            <a:ext cx="618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S(3,2)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1" name="Straight Arrow Connector 90"/>
          <p:cNvCxnSpPr>
            <a:stCxn id="46" idx="6"/>
            <a:endCxn id="89" idx="2"/>
          </p:cNvCxnSpPr>
          <p:nvPr/>
        </p:nvCxnSpPr>
        <p:spPr>
          <a:xfrm flipV="1">
            <a:off x="2918039" y="4255017"/>
            <a:ext cx="244435" cy="8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4019981" y="3985739"/>
            <a:ext cx="541866" cy="5334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3963840" y="4119768"/>
            <a:ext cx="719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U(3,2,3)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6" name="Straight Arrow Connector 95"/>
          <p:cNvCxnSpPr>
            <a:stCxn id="89" idx="6"/>
            <a:endCxn id="94" idx="2"/>
          </p:cNvCxnSpPr>
          <p:nvPr/>
        </p:nvCxnSpPr>
        <p:spPr>
          <a:xfrm flipV="1">
            <a:off x="3704340" y="4252439"/>
            <a:ext cx="315641" cy="25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4912945" y="3996525"/>
            <a:ext cx="541866" cy="533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4978040" y="4119789"/>
            <a:ext cx="45719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F(3)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9" name="Straight Arrow Connector 98"/>
          <p:cNvCxnSpPr>
            <a:stCxn id="94" idx="6"/>
            <a:endCxn id="97" idx="2"/>
          </p:cNvCxnSpPr>
          <p:nvPr/>
        </p:nvCxnSpPr>
        <p:spPr>
          <a:xfrm>
            <a:off x="4561847" y="4252439"/>
            <a:ext cx="351098" cy="10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8" idx="4"/>
            <a:endCxn id="34" idx="0"/>
          </p:cNvCxnSpPr>
          <p:nvPr/>
        </p:nvCxnSpPr>
        <p:spPr>
          <a:xfrm>
            <a:off x="1720359" y="2559128"/>
            <a:ext cx="125944" cy="3611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38" idx="5"/>
            <a:endCxn id="89" idx="0"/>
          </p:cNvCxnSpPr>
          <p:nvPr/>
        </p:nvCxnSpPr>
        <p:spPr>
          <a:xfrm>
            <a:off x="3259463" y="3852312"/>
            <a:ext cx="173944" cy="1360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704292" y="1884122"/>
            <a:ext cx="541866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700480" y="2023345"/>
            <a:ext cx="618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S(2,0)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3855569" y="1199517"/>
            <a:ext cx="541866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3868272" y="1322568"/>
            <a:ext cx="618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S(3,0)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9" name="Straight Arrow Connector 108"/>
          <p:cNvCxnSpPr>
            <a:stCxn id="12" idx="4"/>
            <a:endCxn id="104" idx="0"/>
          </p:cNvCxnSpPr>
          <p:nvPr/>
        </p:nvCxnSpPr>
        <p:spPr>
          <a:xfrm flipH="1">
            <a:off x="975225" y="1668062"/>
            <a:ext cx="1" cy="2160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4" idx="6"/>
            <a:endCxn id="18" idx="2"/>
          </p:cNvCxnSpPr>
          <p:nvPr/>
        </p:nvCxnSpPr>
        <p:spPr>
          <a:xfrm>
            <a:off x="1246158" y="2150822"/>
            <a:ext cx="203268" cy="1416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702074" y="2792047"/>
            <a:ext cx="541866" cy="5334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632847" y="2920247"/>
            <a:ext cx="719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U(2,0,2)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17" name="Straight Arrow Connector 116"/>
          <p:cNvCxnSpPr>
            <a:stCxn id="104" idx="4"/>
            <a:endCxn id="114" idx="0"/>
          </p:cNvCxnSpPr>
          <p:nvPr/>
        </p:nvCxnSpPr>
        <p:spPr>
          <a:xfrm flipH="1">
            <a:off x="973007" y="2417522"/>
            <a:ext cx="2218" cy="374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3944472" y="2280739"/>
            <a:ext cx="541866" cy="5334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3886765" y="2398511"/>
            <a:ext cx="719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U(3,0,2)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6" name="Straight Arrow Connector 165"/>
          <p:cNvCxnSpPr>
            <a:stCxn id="106" idx="4"/>
            <a:endCxn id="161" idx="0"/>
          </p:cNvCxnSpPr>
          <p:nvPr/>
        </p:nvCxnSpPr>
        <p:spPr>
          <a:xfrm>
            <a:off x="4126502" y="1732917"/>
            <a:ext cx="88903" cy="547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4775769" y="2369093"/>
            <a:ext cx="541866" cy="5334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4716501" y="2489832"/>
            <a:ext cx="719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U(3,0,3)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4" name="Straight Arrow Connector 173"/>
          <p:cNvCxnSpPr>
            <a:stCxn id="169" idx="4"/>
            <a:endCxn id="97" idx="0"/>
          </p:cNvCxnSpPr>
          <p:nvPr/>
        </p:nvCxnSpPr>
        <p:spPr>
          <a:xfrm>
            <a:off x="5046702" y="2902493"/>
            <a:ext cx="137176" cy="1094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/>
          <p:nvPr/>
        </p:nvSpPr>
        <p:spPr>
          <a:xfrm>
            <a:off x="3034037" y="2766034"/>
            <a:ext cx="541866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3063945" y="2898709"/>
            <a:ext cx="618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S(3,1)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3" name="Straight Arrow Connector 192"/>
          <p:cNvCxnSpPr>
            <a:stCxn id="31" idx="5"/>
            <a:endCxn id="191" idx="1"/>
          </p:cNvCxnSpPr>
          <p:nvPr/>
        </p:nvCxnSpPr>
        <p:spPr>
          <a:xfrm>
            <a:off x="2532115" y="2851163"/>
            <a:ext cx="531830" cy="18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06" idx="5"/>
            <a:endCxn id="169" idx="1"/>
          </p:cNvCxnSpPr>
          <p:nvPr/>
        </p:nvCxnSpPr>
        <p:spPr>
          <a:xfrm>
            <a:off x="4318081" y="1654802"/>
            <a:ext cx="537042" cy="7924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Oval 206"/>
          <p:cNvSpPr/>
          <p:nvPr/>
        </p:nvSpPr>
        <p:spPr>
          <a:xfrm>
            <a:off x="4102251" y="3288709"/>
            <a:ext cx="541866" cy="5334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/>
          <p:cNvSpPr txBox="1"/>
          <p:nvPr/>
        </p:nvSpPr>
        <p:spPr>
          <a:xfrm>
            <a:off x="4044108" y="3403972"/>
            <a:ext cx="719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U(3,1,3)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0" name="Straight Arrow Connector 209"/>
          <p:cNvCxnSpPr>
            <a:stCxn id="190" idx="4"/>
          </p:cNvCxnSpPr>
          <p:nvPr/>
        </p:nvCxnSpPr>
        <p:spPr>
          <a:xfrm flipH="1">
            <a:off x="3172224" y="3299434"/>
            <a:ext cx="132746" cy="1424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90" idx="6"/>
            <a:endCxn id="207" idx="1"/>
          </p:cNvCxnSpPr>
          <p:nvPr/>
        </p:nvCxnSpPr>
        <p:spPr>
          <a:xfrm>
            <a:off x="3575903" y="3032734"/>
            <a:ext cx="605702" cy="3340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207" idx="5"/>
            <a:endCxn id="97" idx="1"/>
          </p:cNvCxnSpPr>
          <p:nvPr/>
        </p:nvCxnSpPr>
        <p:spPr>
          <a:xfrm>
            <a:off x="4564763" y="3743994"/>
            <a:ext cx="427536" cy="3306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20" idx="4"/>
            <a:endCxn id="190" idx="7"/>
          </p:cNvCxnSpPr>
          <p:nvPr/>
        </p:nvCxnSpPr>
        <p:spPr>
          <a:xfrm flipH="1">
            <a:off x="3496549" y="2538768"/>
            <a:ext cx="134653" cy="3053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161" idx="3"/>
            <a:endCxn id="89" idx="7"/>
          </p:cNvCxnSpPr>
          <p:nvPr/>
        </p:nvCxnSpPr>
        <p:spPr>
          <a:xfrm flipH="1">
            <a:off x="3624986" y="2736024"/>
            <a:ext cx="398840" cy="13304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>
            <a:stCxn id="114" idx="4"/>
            <a:endCxn id="46" idx="2"/>
          </p:cNvCxnSpPr>
          <p:nvPr/>
        </p:nvCxnSpPr>
        <p:spPr>
          <a:xfrm rot="16200000" flipH="1">
            <a:off x="1205701" y="3092753"/>
            <a:ext cx="937778" cy="1403166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Curved Connector 391"/>
          <p:cNvCxnSpPr>
            <a:stCxn id="12" idx="7"/>
            <a:endCxn id="106" idx="1"/>
          </p:cNvCxnSpPr>
          <p:nvPr/>
        </p:nvCxnSpPr>
        <p:spPr>
          <a:xfrm rot="16200000" flipH="1">
            <a:off x="2518436" y="-138855"/>
            <a:ext cx="64855" cy="2768118"/>
          </a:xfrm>
          <a:prstGeom prst="curvedConnector3">
            <a:avLst>
              <a:gd name="adj1" fmla="val -30320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" name="Curved Connector 411"/>
          <p:cNvCxnSpPr>
            <a:stCxn id="13" idx="6"/>
            <a:endCxn id="20" idx="1"/>
          </p:cNvCxnSpPr>
          <p:nvPr/>
        </p:nvCxnSpPr>
        <p:spPr>
          <a:xfrm>
            <a:off x="1917118" y="1575502"/>
            <a:ext cx="1522505" cy="507981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755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3326734" y="2637924"/>
            <a:ext cx="6592" cy="795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33731" y="1949304"/>
            <a:ext cx="1334857" cy="579775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Multicore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91932" y="3111474"/>
            <a:ext cx="1246753" cy="97674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Accelerator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1921835" y="3470133"/>
            <a:ext cx="1246753" cy="97674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Accelerator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1738" y="4169467"/>
            <a:ext cx="1315451" cy="97674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Accelerator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352630" y="2520056"/>
            <a:ext cx="2229118" cy="1043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01160" y="2529079"/>
            <a:ext cx="10611" cy="941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09463" y="3373871"/>
            <a:ext cx="6592" cy="795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20191643">
            <a:off x="1826015" y="2682755"/>
            <a:ext cx="122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PCIe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415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4253</TotalTime>
  <Words>191</Words>
  <Application>Microsoft Macintosh PowerPoint</Application>
  <PresentationFormat>On-screen Show (4:3)</PresentationFormat>
  <Paragraphs>94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ＭＳ Ｐゴシック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Nhat Tan Nguyen Thanh</dc:creator>
  <cp:lastModifiedBy>Tan Nguyen</cp:lastModifiedBy>
  <cp:revision>1536</cp:revision>
  <cp:lastPrinted>2017-04-04T06:18:51Z</cp:lastPrinted>
  <dcterms:created xsi:type="dcterms:W3CDTF">2015-09-23T22:39:20Z</dcterms:created>
  <dcterms:modified xsi:type="dcterms:W3CDTF">2017-04-04T06:18:56Z</dcterms:modified>
</cp:coreProperties>
</file>