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 snapToObjects="1">
      <p:cViewPr>
        <p:scale>
          <a:sx n="94" d="100"/>
          <a:sy n="94" d="100"/>
        </p:scale>
        <p:origin x="73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210F-12FE-4648-8D04-FAF5F05CA20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0D8D-30D6-5F42-AE2F-5261A8D1C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9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210F-12FE-4648-8D04-FAF5F05CA20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0D8D-30D6-5F42-AE2F-5261A8D1C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210F-12FE-4648-8D04-FAF5F05CA20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0D8D-30D6-5F42-AE2F-5261A8D1C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3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210F-12FE-4648-8D04-FAF5F05CA20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0D8D-30D6-5F42-AE2F-5261A8D1C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5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210F-12FE-4648-8D04-FAF5F05CA20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0D8D-30D6-5F42-AE2F-5261A8D1C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5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210F-12FE-4648-8D04-FAF5F05CA20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0D8D-30D6-5F42-AE2F-5261A8D1C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210F-12FE-4648-8D04-FAF5F05CA20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0D8D-30D6-5F42-AE2F-5261A8D1C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4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210F-12FE-4648-8D04-FAF5F05CA20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0D8D-30D6-5F42-AE2F-5261A8D1C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9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210F-12FE-4648-8D04-FAF5F05CA20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0D8D-30D6-5F42-AE2F-5261A8D1C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0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210F-12FE-4648-8D04-FAF5F05CA20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0D8D-30D6-5F42-AE2F-5261A8D1C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2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210F-12FE-4648-8D04-FAF5F05CA20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0D8D-30D6-5F42-AE2F-5261A8D1C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A210F-12FE-4648-8D04-FAF5F05CA20F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60D8D-30D6-5F42-AE2F-5261A8D1C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7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2186612" y="2250830"/>
            <a:ext cx="759656" cy="75965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12" name="Oval 11"/>
          <p:cNvSpPr/>
          <p:nvPr/>
        </p:nvSpPr>
        <p:spPr>
          <a:xfrm>
            <a:off x="3169006" y="2250830"/>
            <a:ext cx="759656" cy="7596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36157" y="2250830"/>
            <a:ext cx="759656" cy="75965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124409" y="2250830"/>
            <a:ext cx="759656" cy="75965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86612" y="3376245"/>
            <a:ext cx="759656" cy="75965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69006" y="3376245"/>
            <a:ext cx="759656" cy="7596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36157" y="3376245"/>
            <a:ext cx="759656" cy="75965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124409" y="3376245"/>
            <a:ext cx="759656" cy="7596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86612" y="4501660"/>
            <a:ext cx="759656" cy="75965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169006" y="4501660"/>
            <a:ext cx="759656" cy="7596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136157" y="4501660"/>
            <a:ext cx="759656" cy="75965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124409" y="4501660"/>
            <a:ext cx="759656" cy="7596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2331979" y="1763816"/>
            <a:ext cx="3193366" cy="351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242884" y="1354119"/>
            <a:ext cx="3508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Partition the </a:t>
            </a:r>
            <a:r>
              <a:rPr lang="en-US" sz="2400" b="1" dirty="0" smtClean="0"/>
              <a:t>data</a:t>
            </a:r>
            <a:r>
              <a:rPr lang="en-US" sz="2400" dirty="0" smtClean="0"/>
              <a:t> space</a:t>
            </a:r>
            <a:endParaRPr lang="en-US" sz="2400" dirty="0"/>
          </a:p>
        </p:txBody>
      </p:sp>
      <p:sp>
        <p:nvSpPr>
          <p:cNvPr id="25" name="Down Arrow 24"/>
          <p:cNvSpPr/>
          <p:nvPr/>
        </p:nvSpPr>
        <p:spPr>
          <a:xfrm>
            <a:off x="1735575" y="2209886"/>
            <a:ext cx="393896" cy="3010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-327740" y="3046686"/>
            <a:ext cx="3774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Partition the </a:t>
            </a:r>
            <a:r>
              <a:rPr lang="en-US" sz="2400" b="1" dirty="0" smtClean="0"/>
              <a:t>iteration</a:t>
            </a:r>
            <a:r>
              <a:rPr lang="en-US" sz="2400" dirty="0" smtClean="0"/>
              <a:t> space</a:t>
            </a:r>
            <a:endParaRPr lang="en-US" sz="24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103228"/>
              </p:ext>
            </p:extLst>
          </p:nvPr>
        </p:nvGraphicFramePr>
        <p:xfrm>
          <a:off x="6105512" y="2084231"/>
          <a:ext cx="2915140" cy="3177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785"/>
                <a:gridCol w="728785"/>
                <a:gridCol w="728785"/>
                <a:gridCol w="728785"/>
              </a:tblGrid>
              <a:tr h="794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794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794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794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186612" y="2441643"/>
            <a:ext cx="759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&lt;0,0&gt;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86612" y="3556017"/>
            <a:ext cx="759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&lt;0,1&gt;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69752" y="4681432"/>
            <a:ext cx="759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&lt;0,2&gt;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74454" y="2441643"/>
            <a:ext cx="759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&lt;1,0&gt;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74454" y="3556017"/>
            <a:ext cx="759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&lt;1,1&gt;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57594" y="4681432"/>
            <a:ext cx="759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&lt;1,2&gt;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35418" y="2441643"/>
            <a:ext cx="759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&lt;2,0&gt;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35418" y="3556017"/>
            <a:ext cx="759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&lt;2,1&gt;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18558" y="4681432"/>
            <a:ext cx="759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&lt;2,2&gt;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45517" y="2441643"/>
            <a:ext cx="759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&lt;3,0&gt;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45517" y="3556017"/>
            <a:ext cx="759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&lt;3,1&gt;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28657" y="4681432"/>
            <a:ext cx="759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&lt;3,2&gt;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/>
          <p:cNvCxnSpPr>
            <a:stCxn id="11" idx="5"/>
            <a:endCxn id="16" idx="1"/>
          </p:cNvCxnSpPr>
          <p:nvPr/>
        </p:nvCxnSpPr>
        <p:spPr>
          <a:xfrm>
            <a:off x="2835019" y="2899236"/>
            <a:ext cx="445236" cy="5882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5"/>
            <a:endCxn id="17" idx="1"/>
          </p:cNvCxnSpPr>
          <p:nvPr/>
        </p:nvCxnSpPr>
        <p:spPr>
          <a:xfrm>
            <a:off x="2835019" y="2899236"/>
            <a:ext cx="1412387" cy="5882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2" idx="3"/>
            <a:endCxn id="15" idx="7"/>
          </p:cNvCxnSpPr>
          <p:nvPr/>
        </p:nvCxnSpPr>
        <p:spPr>
          <a:xfrm flipH="1">
            <a:off x="2835019" y="2899236"/>
            <a:ext cx="445236" cy="5882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2" idx="5"/>
            <a:endCxn id="18" idx="1"/>
          </p:cNvCxnSpPr>
          <p:nvPr/>
        </p:nvCxnSpPr>
        <p:spPr>
          <a:xfrm>
            <a:off x="3817413" y="2899236"/>
            <a:ext cx="1418245" cy="5882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15" idx="7"/>
          </p:cNvCxnSpPr>
          <p:nvPr/>
        </p:nvCxnSpPr>
        <p:spPr>
          <a:xfrm flipH="1">
            <a:off x="2835019" y="2899236"/>
            <a:ext cx="1412387" cy="5882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3" idx="5"/>
            <a:endCxn id="18" idx="1"/>
          </p:cNvCxnSpPr>
          <p:nvPr/>
        </p:nvCxnSpPr>
        <p:spPr>
          <a:xfrm>
            <a:off x="4784564" y="2899236"/>
            <a:ext cx="451094" cy="5882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6" idx="3"/>
            <a:endCxn id="19" idx="7"/>
          </p:cNvCxnSpPr>
          <p:nvPr/>
        </p:nvCxnSpPr>
        <p:spPr>
          <a:xfrm flipH="1">
            <a:off x="2835019" y="4024651"/>
            <a:ext cx="445236" cy="5882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6" idx="5"/>
            <a:endCxn id="22" idx="1"/>
          </p:cNvCxnSpPr>
          <p:nvPr/>
        </p:nvCxnSpPr>
        <p:spPr>
          <a:xfrm>
            <a:off x="3817413" y="4024651"/>
            <a:ext cx="1418245" cy="5882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0" idx="1"/>
          </p:cNvCxnSpPr>
          <p:nvPr/>
        </p:nvCxnSpPr>
        <p:spPr>
          <a:xfrm>
            <a:off x="2810225" y="4033224"/>
            <a:ext cx="470030" cy="579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5" idx="5"/>
            <a:endCxn id="21" idx="1"/>
          </p:cNvCxnSpPr>
          <p:nvPr/>
        </p:nvCxnSpPr>
        <p:spPr>
          <a:xfrm>
            <a:off x="2835019" y="4024651"/>
            <a:ext cx="1412387" cy="5882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7" idx="3"/>
            <a:endCxn id="19" idx="7"/>
          </p:cNvCxnSpPr>
          <p:nvPr/>
        </p:nvCxnSpPr>
        <p:spPr>
          <a:xfrm flipH="1">
            <a:off x="2835019" y="4024651"/>
            <a:ext cx="1412387" cy="5882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5"/>
            <a:endCxn id="22" idx="1"/>
          </p:cNvCxnSpPr>
          <p:nvPr/>
        </p:nvCxnSpPr>
        <p:spPr>
          <a:xfrm>
            <a:off x="4784564" y="4024651"/>
            <a:ext cx="451094" cy="5882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16" idx="7"/>
          </p:cNvCxnSpPr>
          <p:nvPr/>
        </p:nvCxnSpPr>
        <p:spPr>
          <a:xfrm flipH="1">
            <a:off x="3817413" y="2843611"/>
            <a:ext cx="1364331" cy="6438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7" idx="7"/>
          </p:cNvCxnSpPr>
          <p:nvPr/>
        </p:nvCxnSpPr>
        <p:spPr>
          <a:xfrm flipH="1">
            <a:off x="4784564" y="2844920"/>
            <a:ext cx="424128" cy="6425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8" idx="3"/>
            <a:endCxn id="21" idx="7"/>
          </p:cNvCxnSpPr>
          <p:nvPr/>
        </p:nvCxnSpPr>
        <p:spPr>
          <a:xfrm flipH="1">
            <a:off x="4784564" y="4024651"/>
            <a:ext cx="451094" cy="5882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8" idx="3"/>
            <a:endCxn id="20" idx="7"/>
          </p:cNvCxnSpPr>
          <p:nvPr/>
        </p:nvCxnSpPr>
        <p:spPr>
          <a:xfrm flipH="1">
            <a:off x="3817413" y="4024651"/>
            <a:ext cx="1418245" cy="5882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760605" y="1432652"/>
            <a:ext cx="173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Data space</a:t>
            </a:r>
            <a:endParaRPr lang="en-US" sz="2400" dirty="0"/>
          </a:p>
        </p:txBody>
      </p:sp>
      <p:cxnSp>
        <p:nvCxnSpPr>
          <p:cNvPr id="49" name="Straight Arrow Connector 48"/>
          <p:cNvCxnSpPr>
            <a:stCxn id="11" idx="4"/>
            <a:endCxn id="15" idx="0"/>
          </p:cNvCxnSpPr>
          <p:nvPr/>
        </p:nvCxnSpPr>
        <p:spPr>
          <a:xfrm>
            <a:off x="2566440" y="3010485"/>
            <a:ext cx="0" cy="365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5" idx="4"/>
            <a:endCxn id="19" idx="0"/>
          </p:cNvCxnSpPr>
          <p:nvPr/>
        </p:nvCxnSpPr>
        <p:spPr>
          <a:xfrm>
            <a:off x="2566440" y="4135900"/>
            <a:ext cx="0" cy="365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2" idx="4"/>
            <a:endCxn id="16" idx="0"/>
          </p:cNvCxnSpPr>
          <p:nvPr/>
        </p:nvCxnSpPr>
        <p:spPr>
          <a:xfrm>
            <a:off x="3548834" y="3010485"/>
            <a:ext cx="0" cy="365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6" idx="4"/>
            <a:endCxn id="20" idx="0"/>
          </p:cNvCxnSpPr>
          <p:nvPr/>
        </p:nvCxnSpPr>
        <p:spPr>
          <a:xfrm>
            <a:off x="3548834" y="4135900"/>
            <a:ext cx="0" cy="365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4"/>
            <a:endCxn id="17" idx="0"/>
          </p:cNvCxnSpPr>
          <p:nvPr/>
        </p:nvCxnSpPr>
        <p:spPr>
          <a:xfrm>
            <a:off x="4515985" y="3010485"/>
            <a:ext cx="0" cy="365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7" idx="4"/>
            <a:endCxn id="21" idx="0"/>
          </p:cNvCxnSpPr>
          <p:nvPr/>
        </p:nvCxnSpPr>
        <p:spPr>
          <a:xfrm>
            <a:off x="4515985" y="4135900"/>
            <a:ext cx="0" cy="365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4" idx="4"/>
            <a:endCxn id="18" idx="0"/>
          </p:cNvCxnSpPr>
          <p:nvPr/>
        </p:nvCxnSpPr>
        <p:spPr>
          <a:xfrm>
            <a:off x="5504237" y="3010485"/>
            <a:ext cx="0" cy="365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8" idx="4"/>
            <a:endCxn id="22" idx="0"/>
          </p:cNvCxnSpPr>
          <p:nvPr/>
        </p:nvCxnSpPr>
        <p:spPr>
          <a:xfrm>
            <a:off x="5504237" y="4135900"/>
            <a:ext cx="0" cy="365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02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083987" y="2008199"/>
          <a:ext cx="2915140" cy="3177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785"/>
                <a:gridCol w="728785"/>
                <a:gridCol w="728785"/>
                <a:gridCol w="728785"/>
              </a:tblGrid>
              <a:tr h="794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4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794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4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1" name="Oval 150"/>
          <p:cNvSpPr/>
          <p:nvPr/>
        </p:nvSpPr>
        <p:spPr>
          <a:xfrm>
            <a:off x="615202" y="2912304"/>
            <a:ext cx="759656" cy="759655"/>
          </a:xfrm>
          <a:prstGeom prst="ellipse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538761" y="3103117"/>
            <a:ext cx="9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&lt;1,1,0&gt;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602908" y="1983917"/>
            <a:ext cx="759656" cy="759655"/>
          </a:xfrm>
          <a:prstGeom prst="ellipse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526467" y="2174730"/>
            <a:ext cx="9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&lt;</a:t>
            </a:r>
            <a:r>
              <a:rPr lang="en-US" sz="2000" b="1" dirty="0">
                <a:solidFill>
                  <a:schemeClr val="bg1"/>
                </a:solidFill>
              </a:rPr>
              <a:t>0</a:t>
            </a:r>
            <a:r>
              <a:rPr lang="en-US" sz="2000" b="1" dirty="0" smtClean="0">
                <a:solidFill>
                  <a:schemeClr val="bg1"/>
                </a:solidFill>
              </a:rPr>
              <a:t>,1,0&gt;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636420" y="4705094"/>
            <a:ext cx="759656" cy="759655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559979" y="4895907"/>
            <a:ext cx="9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&lt;</a:t>
            </a:r>
            <a:r>
              <a:rPr lang="en-US" sz="2000" b="1" dirty="0">
                <a:solidFill>
                  <a:schemeClr val="bg1"/>
                </a:solidFill>
              </a:rPr>
              <a:t>3</a:t>
            </a:r>
            <a:r>
              <a:rPr lang="en-US" sz="2000" b="1" dirty="0" smtClean="0">
                <a:solidFill>
                  <a:schemeClr val="bg1"/>
                </a:solidFill>
              </a:rPr>
              <a:t>,1,0&gt;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624126" y="3776707"/>
            <a:ext cx="759656" cy="75965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547685" y="3967520"/>
            <a:ext cx="9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&lt;</a:t>
            </a:r>
            <a:r>
              <a:rPr lang="en-US" sz="2000" b="1" dirty="0">
                <a:solidFill>
                  <a:schemeClr val="bg1"/>
                </a:solidFill>
              </a:rPr>
              <a:t>2</a:t>
            </a:r>
            <a:r>
              <a:rPr lang="en-US" sz="2000" b="1" dirty="0" smtClean="0">
                <a:solidFill>
                  <a:schemeClr val="bg1"/>
                </a:solidFill>
              </a:rPr>
              <a:t>,1,0&gt;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1614280" y="2925547"/>
            <a:ext cx="759656" cy="75965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1537839" y="3116360"/>
            <a:ext cx="9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&lt;1,1,1&gt;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1601986" y="1997160"/>
            <a:ext cx="759656" cy="75965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1525545" y="2187973"/>
            <a:ext cx="9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&lt;0,1,1&gt;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1635498" y="4718337"/>
            <a:ext cx="759656" cy="75965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1559057" y="4909150"/>
            <a:ext cx="9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&lt;3,1,1&gt;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1623204" y="3789950"/>
            <a:ext cx="759656" cy="75965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1546763" y="3980763"/>
            <a:ext cx="9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&lt;2,1,1&gt;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631412" y="1615113"/>
            <a:ext cx="85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Step 0</a:t>
            </a:r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1807476" y="1605483"/>
            <a:ext cx="85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70" name="Straight Arrow Connector 169"/>
          <p:cNvCxnSpPr>
            <a:stCxn id="153" idx="5"/>
            <a:endCxn id="159" idx="1"/>
          </p:cNvCxnSpPr>
          <p:nvPr/>
        </p:nvCxnSpPr>
        <p:spPr>
          <a:xfrm>
            <a:off x="1251315" y="2632323"/>
            <a:ext cx="474214" cy="404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51" idx="5"/>
            <a:endCxn id="165" idx="1"/>
          </p:cNvCxnSpPr>
          <p:nvPr/>
        </p:nvCxnSpPr>
        <p:spPr>
          <a:xfrm>
            <a:off x="1263609" y="3560710"/>
            <a:ext cx="470844" cy="340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endCxn id="163" idx="1"/>
          </p:cNvCxnSpPr>
          <p:nvPr/>
        </p:nvCxnSpPr>
        <p:spPr>
          <a:xfrm>
            <a:off x="1306836" y="4398922"/>
            <a:ext cx="439911" cy="430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55" idx="4"/>
            <a:endCxn id="161" idx="1"/>
          </p:cNvCxnSpPr>
          <p:nvPr/>
        </p:nvCxnSpPr>
        <p:spPr>
          <a:xfrm rot="5400000" flipH="1" flipV="1">
            <a:off x="-313429" y="3438085"/>
            <a:ext cx="3356340" cy="696987"/>
          </a:xfrm>
          <a:prstGeom prst="bentConnector5">
            <a:avLst>
              <a:gd name="adj1" fmla="val -3151"/>
              <a:gd name="adj2" fmla="val 69267"/>
              <a:gd name="adj3" fmla="val 1068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940363" y="2912195"/>
            <a:ext cx="759656" cy="759655"/>
          </a:xfrm>
          <a:prstGeom prst="ellipse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51580" y="2916800"/>
            <a:ext cx="759656" cy="759655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863922" y="3103008"/>
            <a:ext cx="9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&lt;1,1,0&gt;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56044" y="3088329"/>
            <a:ext cx="1098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&lt;1,2,0&gt;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2949026" y="2912195"/>
            <a:ext cx="759656" cy="75965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2872585" y="3103008"/>
            <a:ext cx="9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&lt;1,0,0&gt;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762797" y="2912195"/>
            <a:ext cx="759656" cy="759655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5681827" y="3091968"/>
            <a:ext cx="1098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&lt;1,3,0&gt;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3940363" y="3933021"/>
            <a:ext cx="759656" cy="759655"/>
          </a:xfrm>
          <a:prstGeom prst="ellipse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4851580" y="3937626"/>
            <a:ext cx="759656" cy="759655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3863922" y="4123834"/>
            <a:ext cx="9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&lt;1,1,1&gt;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769446" y="4123834"/>
            <a:ext cx="1098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&lt;1,2,1&gt;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949026" y="3933021"/>
            <a:ext cx="759656" cy="75965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2872585" y="4123834"/>
            <a:ext cx="9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&lt;1,0,1&gt;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5762797" y="3933021"/>
            <a:ext cx="759656" cy="759655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5695591" y="4125956"/>
            <a:ext cx="1098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&lt;1,3,1&gt;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18" name="Straight Arrow Connector 117"/>
          <p:cNvCxnSpPr>
            <a:stCxn id="122" idx="5"/>
            <a:endCxn id="137" idx="1"/>
          </p:cNvCxnSpPr>
          <p:nvPr/>
        </p:nvCxnSpPr>
        <p:spPr>
          <a:xfrm>
            <a:off x="3597433" y="3560601"/>
            <a:ext cx="454179" cy="483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6" idx="5"/>
            <a:endCxn id="138" idx="1"/>
          </p:cNvCxnSpPr>
          <p:nvPr/>
        </p:nvCxnSpPr>
        <p:spPr>
          <a:xfrm>
            <a:off x="4588770" y="3560601"/>
            <a:ext cx="374059" cy="488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7" idx="5"/>
            <a:endCxn id="143" idx="1"/>
          </p:cNvCxnSpPr>
          <p:nvPr/>
        </p:nvCxnSpPr>
        <p:spPr>
          <a:xfrm>
            <a:off x="5499987" y="3565206"/>
            <a:ext cx="374059" cy="479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124" idx="4"/>
            <a:endCxn id="141" idx="0"/>
          </p:cNvCxnSpPr>
          <p:nvPr/>
        </p:nvCxnSpPr>
        <p:spPr>
          <a:xfrm rot="5400000">
            <a:off x="4605155" y="2395550"/>
            <a:ext cx="261171" cy="281377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2630970" y="3114502"/>
            <a:ext cx="50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2613273" y="4136810"/>
            <a:ext cx="50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5" name="Rectangle 244"/>
          <p:cNvSpPr/>
          <p:nvPr/>
        </p:nvSpPr>
        <p:spPr>
          <a:xfrm>
            <a:off x="2595647" y="2646636"/>
            <a:ext cx="655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Step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93604" y="2755260"/>
            <a:ext cx="94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</a:t>
            </a:r>
            <a:r>
              <a:rPr lang="en-US" dirty="0" smtClean="0">
                <a:solidFill>
                  <a:schemeClr val="bg1"/>
                </a:solidFill>
              </a:rPr>
              <a:t>=0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19" name="Table 118"/>
          <p:cNvGraphicFramePr>
            <a:graphicFrameLocks noGrp="1"/>
          </p:cNvGraphicFramePr>
          <p:nvPr>
            <p:extLst/>
          </p:nvPr>
        </p:nvGraphicFramePr>
        <p:xfrm>
          <a:off x="8325446" y="2383017"/>
          <a:ext cx="2915140" cy="31770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8785"/>
                <a:gridCol w="728785"/>
                <a:gridCol w="728785"/>
                <a:gridCol w="728785"/>
              </a:tblGrid>
              <a:tr h="794271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4271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794271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4271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" name="Curved Up Arrow 27"/>
          <p:cNvSpPr/>
          <p:nvPr/>
        </p:nvSpPr>
        <p:spPr>
          <a:xfrm rot="12499277">
            <a:off x="8225596" y="2783127"/>
            <a:ext cx="1497071" cy="561124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9206332" y="3546288"/>
            <a:ext cx="94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</a:t>
            </a:r>
            <a:r>
              <a:rPr lang="en-US" dirty="0" smtClean="0">
                <a:solidFill>
                  <a:schemeClr val="bg1"/>
                </a:solidFill>
              </a:rPr>
              <a:t>=1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770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102</Words>
  <Application>Microsoft Macintosh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Nguyen</dc:creator>
  <cp:lastModifiedBy>Tan Nguyen</cp:lastModifiedBy>
  <cp:revision>201</cp:revision>
  <cp:lastPrinted>2016-10-12T10:05:46Z</cp:lastPrinted>
  <dcterms:created xsi:type="dcterms:W3CDTF">2016-09-20T21:04:00Z</dcterms:created>
  <dcterms:modified xsi:type="dcterms:W3CDTF">2016-10-24T03:05:34Z</dcterms:modified>
</cp:coreProperties>
</file>