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D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F5588-B953-4DF3-A17B-81772F223179}" type="doc">
      <dgm:prSet loTypeId="urn:microsoft.com/office/officeart/2008/layout/VerticalCurvedList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073203A-8E08-4748-B222-6E7C308ECE6A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Company presentation</a:t>
          </a:r>
          <a:endParaRPr lang="en-US" dirty="0"/>
        </a:p>
      </dgm:t>
    </dgm:pt>
    <dgm:pt modelId="{60A89964-8D46-41F9-918F-53264B0B44AD}" type="parTrans" cxnId="{95EFB687-2847-4675-A163-2BE73D6BB2A1}">
      <dgm:prSet/>
      <dgm:spPr/>
      <dgm:t>
        <a:bodyPr/>
        <a:lstStyle/>
        <a:p>
          <a:endParaRPr lang="en-US"/>
        </a:p>
      </dgm:t>
    </dgm:pt>
    <dgm:pt modelId="{44604021-6F5F-4A27-B850-55890B1CD9FD}" type="sibTrans" cxnId="{95EFB687-2847-4675-A163-2BE73D6BB2A1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222FBB29-196E-4406-BCAD-A804A32503DB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Working environment</a:t>
          </a:r>
          <a:endParaRPr lang="en-US" dirty="0"/>
        </a:p>
      </dgm:t>
    </dgm:pt>
    <dgm:pt modelId="{DC6E5FC3-DBCA-45CF-98C7-B049298268BD}" type="parTrans" cxnId="{A0ADB48B-F66F-40D2-9765-F490368D13EC}">
      <dgm:prSet/>
      <dgm:spPr/>
      <dgm:t>
        <a:bodyPr/>
        <a:lstStyle/>
        <a:p>
          <a:endParaRPr lang="en-US"/>
        </a:p>
      </dgm:t>
    </dgm:pt>
    <dgm:pt modelId="{BB83DBE9-613E-4511-8EAC-82EA20DDC532}" type="sibTrans" cxnId="{A0ADB48B-F66F-40D2-9765-F490368D13EC}">
      <dgm:prSet/>
      <dgm:spPr/>
      <dgm:t>
        <a:bodyPr/>
        <a:lstStyle/>
        <a:p>
          <a:endParaRPr lang="en-US"/>
        </a:p>
      </dgm:t>
    </dgm:pt>
    <dgm:pt modelId="{0ED314AB-2D94-4238-B808-8C45DA9FB5F1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1BD0DD28-3016-434D-AFD3-F3ED90A34FBF}" type="parTrans" cxnId="{9676F2A0-9CE4-4AAA-BB1B-4D9946C2B5D2}">
      <dgm:prSet/>
      <dgm:spPr/>
      <dgm:t>
        <a:bodyPr/>
        <a:lstStyle/>
        <a:p>
          <a:endParaRPr lang="en-US"/>
        </a:p>
      </dgm:t>
    </dgm:pt>
    <dgm:pt modelId="{9DD07002-E7F6-4472-A81D-AE3713B395D2}" type="sibTrans" cxnId="{9676F2A0-9CE4-4AAA-BB1B-4D9946C2B5D2}">
      <dgm:prSet/>
      <dgm:spPr/>
      <dgm:t>
        <a:bodyPr/>
        <a:lstStyle/>
        <a:p>
          <a:endParaRPr lang="en-US"/>
        </a:p>
      </dgm:t>
    </dgm:pt>
    <dgm:pt modelId="{65973D25-D37A-42F3-8BF7-2D4800CAD25B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Technical presentation and achievements</a:t>
          </a:r>
          <a:endParaRPr lang="en-US" dirty="0"/>
        </a:p>
      </dgm:t>
    </dgm:pt>
    <dgm:pt modelId="{59F4A1A8-5096-4E74-8722-7B04F8C17ACF}" type="parTrans" cxnId="{767EEC52-EB2A-45B6-8DC6-0DEFEE74B89D}">
      <dgm:prSet/>
      <dgm:spPr/>
      <dgm:t>
        <a:bodyPr/>
        <a:lstStyle/>
        <a:p>
          <a:endParaRPr lang="en-US"/>
        </a:p>
      </dgm:t>
    </dgm:pt>
    <dgm:pt modelId="{CF1E9EF3-20ED-4102-810A-B283DC8FBAAC}" type="sibTrans" cxnId="{767EEC52-EB2A-45B6-8DC6-0DEFEE74B89D}">
      <dgm:prSet/>
      <dgm:spPr/>
      <dgm:t>
        <a:bodyPr/>
        <a:lstStyle/>
        <a:p>
          <a:endParaRPr lang="en-US"/>
        </a:p>
      </dgm:t>
    </dgm:pt>
    <dgm:pt modelId="{52522766-27B2-4BB8-835F-EB0AD8E86248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Project presentation</a:t>
          </a:r>
          <a:endParaRPr lang="en-US" dirty="0"/>
        </a:p>
      </dgm:t>
    </dgm:pt>
    <dgm:pt modelId="{7CEA6930-7D46-41AD-9A8C-F7925D15E2EF}" type="parTrans" cxnId="{043130A7-D33D-454A-A824-0E71BF9FDEC7}">
      <dgm:prSet/>
      <dgm:spPr/>
      <dgm:t>
        <a:bodyPr/>
        <a:lstStyle/>
        <a:p>
          <a:endParaRPr lang="en-US"/>
        </a:p>
      </dgm:t>
    </dgm:pt>
    <dgm:pt modelId="{97A624B4-DE8B-4DB9-8A19-5DA4C90E1173}" type="sibTrans" cxnId="{043130A7-D33D-454A-A824-0E71BF9FDEC7}">
      <dgm:prSet/>
      <dgm:spPr/>
      <dgm:t>
        <a:bodyPr/>
        <a:lstStyle/>
        <a:p>
          <a:endParaRPr lang="en-US"/>
        </a:p>
      </dgm:t>
    </dgm:pt>
    <dgm:pt modelId="{8AABEB19-0B84-40FD-9BC5-C4DA0E022057}">
      <dgm:prSet phldrT="[Text]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C1D720C7-F99E-4ED5-B76E-CF73960C7DEF}" type="parTrans" cxnId="{7E84C57A-9585-4E83-A7DB-FE62F448A8CA}">
      <dgm:prSet/>
      <dgm:spPr/>
      <dgm:t>
        <a:bodyPr/>
        <a:lstStyle/>
        <a:p>
          <a:endParaRPr lang="en-US"/>
        </a:p>
      </dgm:t>
    </dgm:pt>
    <dgm:pt modelId="{C906C2D4-D456-41B1-8250-9FBB22448392}" type="sibTrans" cxnId="{7E84C57A-9585-4E83-A7DB-FE62F448A8CA}">
      <dgm:prSet/>
      <dgm:spPr/>
      <dgm:t>
        <a:bodyPr/>
        <a:lstStyle/>
        <a:p>
          <a:endParaRPr lang="en-US"/>
        </a:p>
      </dgm:t>
    </dgm:pt>
    <dgm:pt modelId="{BCFB00D4-37CF-4976-BFDB-FB6A9681E49F}" type="pres">
      <dgm:prSet presAssocID="{E65F5588-B953-4DF3-A17B-81772F223179}" presName="Name0" presStyleCnt="0">
        <dgm:presLayoutVars>
          <dgm:chMax val="7"/>
          <dgm:chPref val="7"/>
          <dgm:dir/>
        </dgm:presLayoutVars>
      </dgm:prSet>
      <dgm:spPr/>
    </dgm:pt>
    <dgm:pt modelId="{1D594988-49CE-4B39-BFD3-EF0AC588C843}" type="pres">
      <dgm:prSet presAssocID="{E65F5588-B953-4DF3-A17B-81772F223179}" presName="Name1" presStyleCnt="0"/>
      <dgm:spPr/>
    </dgm:pt>
    <dgm:pt modelId="{D9872182-8E26-4393-83C7-731165532AB8}" type="pres">
      <dgm:prSet presAssocID="{E65F5588-B953-4DF3-A17B-81772F223179}" presName="cycle" presStyleCnt="0"/>
      <dgm:spPr/>
    </dgm:pt>
    <dgm:pt modelId="{3B55E7F3-71C9-4BC7-AAC5-53E06A24620E}" type="pres">
      <dgm:prSet presAssocID="{E65F5588-B953-4DF3-A17B-81772F223179}" presName="srcNode" presStyleLbl="node1" presStyleIdx="0" presStyleCnt="6"/>
      <dgm:spPr/>
    </dgm:pt>
    <dgm:pt modelId="{CE46C424-6028-45DF-BF3A-7FB0FD10C24B}" type="pres">
      <dgm:prSet presAssocID="{E65F5588-B953-4DF3-A17B-81772F223179}" presName="conn" presStyleLbl="parChTrans1D2" presStyleIdx="0" presStyleCnt="1"/>
      <dgm:spPr/>
    </dgm:pt>
    <dgm:pt modelId="{9F2576FC-98C6-4BF8-AB88-E42C2E14FFC2}" type="pres">
      <dgm:prSet presAssocID="{E65F5588-B953-4DF3-A17B-81772F223179}" presName="extraNode" presStyleLbl="node1" presStyleIdx="0" presStyleCnt="6"/>
      <dgm:spPr/>
    </dgm:pt>
    <dgm:pt modelId="{F7D76C5D-5C65-4299-BEC2-F6F8F432CAFF}" type="pres">
      <dgm:prSet presAssocID="{E65F5588-B953-4DF3-A17B-81772F223179}" presName="dstNode" presStyleLbl="node1" presStyleIdx="0" presStyleCnt="6"/>
      <dgm:spPr/>
    </dgm:pt>
    <dgm:pt modelId="{533B46DA-177C-4BEB-A39D-B4AA389F6027}" type="pres">
      <dgm:prSet presAssocID="{E073203A-8E08-4748-B222-6E7C308ECE6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7B480-F66C-4FF4-A005-4D3343139C53}" type="pres">
      <dgm:prSet presAssocID="{E073203A-8E08-4748-B222-6E7C308ECE6A}" presName="accent_1" presStyleCnt="0"/>
      <dgm:spPr/>
    </dgm:pt>
    <dgm:pt modelId="{7BD2074F-82C5-410C-8135-78F0CB1A8B6B}" type="pres">
      <dgm:prSet presAssocID="{E073203A-8E08-4748-B222-6E7C308ECE6A}" presName="accentRepeatNode" presStyleLbl="solidFgAcc1" presStyleIdx="0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4F899768-BFD5-4D6A-A714-938699DD4BBF}" type="pres">
      <dgm:prSet presAssocID="{52522766-27B2-4BB8-835F-EB0AD8E8624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37BEA-460D-4BC5-9C3E-A2E66AA9B593}" type="pres">
      <dgm:prSet presAssocID="{52522766-27B2-4BB8-835F-EB0AD8E86248}" presName="accent_2" presStyleCnt="0"/>
      <dgm:spPr/>
    </dgm:pt>
    <dgm:pt modelId="{7014C86A-8DF6-4CBD-83D3-649F29627031}" type="pres">
      <dgm:prSet presAssocID="{52522766-27B2-4BB8-835F-EB0AD8E86248}" presName="accentRepeatNode" presStyleLbl="solidFgAcc1" presStyleIdx="1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B8F0BFF1-7311-46B8-9514-F5F8754FD1E7}" type="pres">
      <dgm:prSet presAssocID="{65973D25-D37A-42F3-8BF7-2D4800CAD25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B40AF-56E5-4970-8B91-077A8FEE8F4B}" type="pres">
      <dgm:prSet presAssocID="{65973D25-D37A-42F3-8BF7-2D4800CAD25B}" presName="accent_3" presStyleCnt="0"/>
      <dgm:spPr/>
    </dgm:pt>
    <dgm:pt modelId="{A4476E19-DF62-4F5D-AF2B-638587FE75AB}" type="pres">
      <dgm:prSet presAssocID="{65973D25-D37A-42F3-8BF7-2D4800CAD25B}" presName="accentRepeatNode" presStyleLbl="solidFgAcc1" presStyleIdx="2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617E4B98-0A3D-49C1-89E5-0D06D709C544}" type="pres">
      <dgm:prSet presAssocID="{0ED314AB-2D94-4238-B808-8C45DA9FB5F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5C626-73D2-4CDD-A746-226039BEB4AB}" type="pres">
      <dgm:prSet presAssocID="{0ED314AB-2D94-4238-B808-8C45DA9FB5F1}" presName="accent_4" presStyleCnt="0"/>
      <dgm:spPr/>
    </dgm:pt>
    <dgm:pt modelId="{2DE8ED33-92E8-4002-A824-FC79AE78F352}" type="pres">
      <dgm:prSet presAssocID="{0ED314AB-2D94-4238-B808-8C45DA9FB5F1}" presName="accentRepeatNode" presStyleLbl="solidFgAcc1" presStyleIdx="3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B4932461-739E-42DB-803E-C6923B8F61C2}" type="pres">
      <dgm:prSet presAssocID="{222FBB29-196E-4406-BCAD-A804A32503D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B4F57-C1C1-48FC-A212-437ABBE40975}" type="pres">
      <dgm:prSet presAssocID="{222FBB29-196E-4406-BCAD-A804A32503DB}" presName="accent_5" presStyleCnt="0"/>
      <dgm:spPr/>
    </dgm:pt>
    <dgm:pt modelId="{8F55A5D9-8C4D-43D9-A0DF-D57A8E2AF586}" type="pres">
      <dgm:prSet presAssocID="{222FBB29-196E-4406-BCAD-A804A32503DB}" presName="accentRepeatNode" presStyleLbl="solidFgAcc1" presStyleIdx="4" presStyleCnt="6"/>
      <dgm:spPr>
        <a:ln>
          <a:solidFill>
            <a:srgbClr val="04DE19"/>
          </a:solidFill>
        </a:ln>
        <a:effectLst>
          <a:outerShdw sx="1000" sy="1000" algn="ctr" rotWithShape="0">
            <a:srgbClr val="000000"/>
          </a:outerShdw>
        </a:effectLst>
      </dgm:spPr>
    </dgm:pt>
    <dgm:pt modelId="{A4B04169-315A-415F-85AD-48C9D4A683C9}" type="pres">
      <dgm:prSet presAssocID="{8AABEB19-0B84-40FD-9BC5-C4DA0E02205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827D0-AC99-4054-ACE6-972E09E716CE}" type="pres">
      <dgm:prSet presAssocID="{8AABEB19-0B84-40FD-9BC5-C4DA0E022057}" presName="accent_6" presStyleCnt="0"/>
      <dgm:spPr/>
    </dgm:pt>
    <dgm:pt modelId="{D8FF8F4A-DD82-4EC3-A4C8-EAED45303D45}" type="pres">
      <dgm:prSet presAssocID="{8AABEB19-0B84-40FD-9BC5-C4DA0E022057}" presName="accentRepeatNode" presStyleLbl="solidFgAcc1" presStyleIdx="5" presStyleCnt="6"/>
      <dgm:spPr>
        <a:ln>
          <a:solidFill>
            <a:srgbClr val="04DE19"/>
          </a:solidFill>
        </a:ln>
      </dgm:spPr>
    </dgm:pt>
  </dgm:ptLst>
  <dgm:cxnLst>
    <dgm:cxn modelId="{7C0AF2C3-612F-407F-A243-38D8EC42C0D0}" type="presOf" srcId="{65973D25-D37A-42F3-8BF7-2D4800CAD25B}" destId="{B8F0BFF1-7311-46B8-9514-F5F8754FD1E7}" srcOrd="0" destOrd="0" presId="urn:microsoft.com/office/officeart/2008/layout/VerticalCurvedList"/>
    <dgm:cxn modelId="{32AF6A73-BF2E-4321-AEE7-30789D113CFA}" type="presOf" srcId="{E073203A-8E08-4748-B222-6E7C308ECE6A}" destId="{533B46DA-177C-4BEB-A39D-B4AA389F6027}" srcOrd="0" destOrd="0" presId="urn:microsoft.com/office/officeart/2008/layout/VerticalCurvedList"/>
    <dgm:cxn modelId="{9676F2A0-9CE4-4AAA-BB1B-4D9946C2B5D2}" srcId="{E65F5588-B953-4DF3-A17B-81772F223179}" destId="{0ED314AB-2D94-4238-B808-8C45DA9FB5F1}" srcOrd="3" destOrd="0" parTransId="{1BD0DD28-3016-434D-AFD3-F3ED90A34FBF}" sibTransId="{9DD07002-E7F6-4472-A81D-AE3713B395D2}"/>
    <dgm:cxn modelId="{FDFD9960-AD49-47DB-A13A-BDEBFD12D3A1}" type="presOf" srcId="{52522766-27B2-4BB8-835F-EB0AD8E86248}" destId="{4F899768-BFD5-4D6A-A714-938699DD4BBF}" srcOrd="0" destOrd="0" presId="urn:microsoft.com/office/officeart/2008/layout/VerticalCurvedList"/>
    <dgm:cxn modelId="{9E0BAB5D-2ECC-4F6F-BFD8-BB007DDA1B55}" type="presOf" srcId="{222FBB29-196E-4406-BCAD-A804A32503DB}" destId="{B4932461-739E-42DB-803E-C6923B8F61C2}" srcOrd="0" destOrd="0" presId="urn:microsoft.com/office/officeart/2008/layout/VerticalCurvedList"/>
    <dgm:cxn modelId="{C456BE2B-B037-4C12-866E-DCD6135ACF3C}" type="presOf" srcId="{8AABEB19-0B84-40FD-9BC5-C4DA0E022057}" destId="{A4B04169-315A-415F-85AD-48C9D4A683C9}" srcOrd="0" destOrd="0" presId="urn:microsoft.com/office/officeart/2008/layout/VerticalCurvedList"/>
    <dgm:cxn modelId="{7E84C57A-9585-4E83-A7DB-FE62F448A8CA}" srcId="{E65F5588-B953-4DF3-A17B-81772F223179}" destId="{8AABEB19-0B84-40FD-9BC5-C4DA0E022057}" srcOrd="5" destOrd="0" parTransId="{C1D720C7-F99E-4ED5-B76E-CF73960C7DEF}" sibTransId="{C906C2D4-D456-41B1-8250-9FBB22448392}"/>
    <dgm:cxn modelId="{AC637AE0-0B25-4252-9B0C-7838E74A733C}" type="presOf" srcId="{E65F5588-B953-4DF3-A17B-81772F223179}" destId="{BCFB00D4-37CF-4976-BFDB-FB6A9681E49F}" srcOrd="0" destOrd="0" presId="urn:microsoft.com/office/officeart/2008/layout/VerticalCurvedList"/>
    <dgm:cxn modelId="{043130A7-D33D-454A-A824-0E71BF9FDEC7}" srcId="{E65F5588-B953-4DF3-A17B-81772F223179}" destId="{52522766-27B2-4BB8-835F-EB0AD8E86248}" srcOrd="1" destOrd="0" parTransId="{7CEA6930-7D46-41AD-9A8C-F7925D15E2EF}" sibTransId="{97A624B4-DE8B-4DB9-8A19-5DA4C90E1173}"/>
    <dgm:cxn modelId="{767EEC52-EB2A-45B6-8DC6-0DEFEE74B89D}" srcId="{E65F5588-B953-4DF3-A17B-81772F223179}" destId="{65973D25-D37A-42F3-8BF7-2D4800CAD25B}" srcOrd="2" destOrd="0" parTransId="{59F4A1A8-5096-4E74-8722-7B04F8C17ACF}" sibTransId="{CF1E9EF3-20ED-4102-810A-B283DC8FBAAC}"/>
    <dgm:cxn modelId="{62ADF741-E74B-4FD7-9272-1A7C945081E1}" type="presOf" srcId="{0ED314AB-2D94-4238-B808-8C45DA9FB5F1}" destId="{617E4B98-0A3D-49C1-89E5-0D06D709C544}" srcOrd="0" destOrd="0" presId="urn:microsoft.com/office/officeart/2008/layout/VerticalCurvedList"/>
    <dgm:cxn modelId="{95EFB687-2847-4675-A163-2BE73D6BB2A1}" srcId="{E65F5588-B953-4DF3-A17B-81772F223179}" destId="{E073203A-8E08-4748-B222-6E7C308ECE6A}" srcOrd="0" destOrd="0" parTransId="{60A89964-8D46-41F9-918F-53264B0B44AD}" sibTransId="{44604021-6F5F-4A27-B850-55890B1CD9FD}"/>
    <dgm:cxn modelId="{A0ADB48B-F66F-40D2-9765-F490368D13EC}" srcId="{E65F5588-B953-4DF3-A17B-81772F223179}" destId="{222FBB29-196E-4406-BCAD-A804A32503DB}" srcOrd="4" destOrd="0" parTransId="{DC6E5FC3-DBCA-45CF-98C7-B049298268BD}" sibTransId="{BB83DBE9-613E-4511-8EAC-82EA20DDC532}"/>
    <dgm:cxn modelId="{6DE1BB9B-146B-4C87-9006-CF53BC6145A2}" type="presOf" srcId="{44604021-6F5F-4A27-B850-55890B1CD9FD}" destId="{CE46C424-6028-45DF-BF3A-7FB0FD10C24B}" srcOrd="0" destOrd="0" presId="urn:microsoft.com/office/officeart/2008/layout/VerticalCurvedList"/>
    <dgm:cxn modelId="{CE8DED0B-E51E-4B56-B6E9-3C73B33D3403}" type="presParOf" srcId="{BCFB00D4-37CF-4976-BFDB-FB6A9681E49F}" destId="{1D594988-49CE-4B39-BFD3-EF0AC588C843}" srcOrd="0" destOrd="0" presId="urn:microsoft.com/office/officeart/2008/layout/VerticalCurvedList"/>
    <dgm:cxn modelId="{28B5ABD0-9DE7-460C-89FD-9AC6F4BFD7F1}" type="presParOf" srcId="{1D594988-49CE-4B39-BFD3-EF0AC588C843}" destId="{D9872182-8E26-4393-83C7-731165532AB8}" srcOrd="0" destOrd="0" presId="urn:microsoft.com/office/officeart/2008/layout/VerticalCurvedList"/>
    <dgm:cxn modelId="{33D6E1CB-C0E4-40C5-9ED6-BE0A1291362B}" type="presParOf" srcId="{D9872182-8E26-4393-83C7-731165532AB8}" destId="{3B55E7F3-71C9-4BC7-AAC5-53E06A24620E}" srcOrd="0" destOrd="0" presId="urn:microsoft.com/office/officeart/2008/layout/VerticalCurvedList"/>
    <dgm:cxn modelId="{441969C8-7282-486C-B57C-2FCD6851FF81}" type="presParOf" srcId="{D9872182-8E26-4393-83C7-731165532AB8}" destId="{CE46C424-6028-45DF-BF3A-7FB0FD10C24B}" srcOrd="1" destOrd="0" presId="urn:microsoft.com/office/officeart/2008/layout/VerticalCurvedList"/>
    <dgm:cxn modelId="{1ADFEDF1-7DAF-460C-A6A3-799E0FF7847C}" type="presParOf" srcId="{D9872182-8E26-4393-83C7-731165532AB8}" destId="{9F2576FC-98C6-4BF8-AB88-E42C2E14FFC2}" srcOrd="2" destOrd="0" presId="urn:microsoft.com/office/officeart/2008/layout/VerticalCurvedList"/>
    <dgm:cxn modelId="{69E6DFA1-8DB2-4F66-8E92-DCB10B0887D0}" type="presParOf" srcId="{D9872182-8E26-4393-83C7-731165532AB8}" destId="{F7D76C5D-5C65-4299-BEC2-F6F8F432CAFF}" srcOrd="3" destOrd="0" presId="urn:microsoft.com/office/officeart/2008/layout/VerticalCurvedList"/>
    <dgm:cxn modelId="{F473F5FE-2939-42AF-B0DA-9A5DA3C6A641}" type="presParOf" srcId="{1D594988-49CE-4B39-BFD3-EF0AC588C843}" destId="{533B46DA-177C-4BEB-A39D-B4AA389F6027}" srcOrd="1" destOrd="0" presId="urn:microsoft.com/office/officeart/2008/layout/VerticalCurvedList"/>
    <dgm:cxn modelId="{F6E3ABD0-FFC3-4853-8D9C-7CB8090BF642}" type="presParOf" srcId="{1D594988-49CE-4B39-BFD3-EF0AC588C843}" destId="{9F67B480-F66C-4FF4-A005-4D3343139C53}" srcOrd="2" destOrd="0" presId="urn:microsoft.com/office/officeart/2008/layout/VerticalCurvedList"/>
    <dgm:cxn modelId="{A6AB7DE9-4A30-4F50-8F05-634EA17F85BE}" type="presParOf" srcId="{9F67B480-F66C-4FF4-A005-4D3343139C53}" destId="{7BD2074F-82C5-410C-8135-78F0CB1A8B6B}" srcOrd="0" destOrd="0" presId="urn:microsoft.com/office/officeart/2008/layout/VerticalCurvedList"/>
    <dgm:cxn modelId="{9F4A4399-71F2-420A-B143-CBEA97AE0072}" type="presParOf" srcId="{1D594988-49CE-4B39-BFD3-EF0AC588C843}" destId="{4F899768-BFD5-4D6A-A714-938699DD4BBF}" srcOrd="3" destOrd="0" presId="urn:microsoft.com/office/officeart/2008/layout/VerticalCurvedList"/>
    <dgm:cxn modelId="{2844F869-D900-4A5B-AF5A-4D28764DF0F1}" type="presParOf" srcId="{1D594988-49CE-4B39-BFD3-EF0AC588C843}" destId="{D4C37BEA-460D-4BC5-9C3E-A2E66AA9B593}" srcOrd="4" destOrd="0" presId="urn:microsoft.com/office/officeart/2008/layout/VerticalCurvedList"/>
    <dgm:cxn modelId="{E165FD25-0C6F-4B82-8FDD-A4D03BB764A9}" type="presParOf" srcId="{D4C37BEA-460D-4BC5-9C3E-A2E66AA9B593}" destId="{7014C86A-8DF6-4CBD-83D3-649F29627031}" srcOrd="0" destOrd="0" presId="urn:microsoft.com/office/officeart/2008/layout/VerticalCurvedList"/>
    <dgm:cxn modelId="{4F8111A7-27FA-4405-9203-B18E7E83184A}" type="presParOf" srcId="{1D594988-49CE-4B39-BFD3-EF0AC588C843}" destId="{B8F0BFF1-7311-46B8-9514-F5F8754FD1E7}" srcOrd="5" destOrd="0" presId="urn:microsoft.com/office/officeart/2008/layout/VerticalCurvedList"/>
    <dgm:cxn modelId="{23CA5AB0-3F51-4158-9CFE-B6A8014FCE7D}" type="presParOf" srcId="{1D594988-49CE-4B39-BFD3-EF0AC588C843}" destId="{B61B40AF-56E5-4970-8B91-077A8FEE8F4B}" srcOrd="6" destOrd="0" presId="urn:microsoft.com/office/officeart/2008/layout/VerticalCurvedList"/>
    <dgm:cxn modelId="{554196BF-515E-4959-BBFA-264DA6E239EC}" type="presParOf" srcId="{B61B40AF-56E5-4970-8B91-077A8FEE8F4B}" destId="{A4476E19-DF62-4F5D-AF2B-638587FE75AB}" srcOrd="0" destOrd="0" presId="urn:microsoft.com/office/officeart/2008/layout/VerticalCurvedList"/>
    <dgm:cxn modelId="{617550C0-6DE5-4FB4-A2E7-65B0B24AA852}" type="presParOf" srcId="{1D594988-49CE-4B39-BFD3-EF0AC588C843}" destId="{617E4B98-0A3D-49C1-89E5-0D06D709C544}" srcOrd="7" destOrd="0" presId="urn:microsoft.com/office/officeart/2008/layout/VerticalCurvedList"/>
    <dgm:cxn modelId="{4972E38C-A97B-4A99-8518-F9FE4A1D040C}" type="presParOf" srcId="{1D594988-49CE-4B39-BFD3-EF0AC588C843}" destId="{7465C626-73D2-4CDD-A746-226039BEB4AB}" srcOrd="8" destOrd="0" presId="urn:microsoft.com/office/officeart/2008/layout/VerticalCurvedList"/>
    <dgm:cxn modelId="{5611838B-63F9-4A5A-B2CD-77F1CF2701AD}" type="presParOf" srcId="{7465C626-73D2-4CDD-A746-226039BEB4AB}" destId="{2DE8ED33-92E8-4002-A824-FC79AE78F352}" srcOrd="0" destOrd="0" presId="urn:microsoft.com/office/officeart/2008/layout/VerticalCurvedList"/>
    <dgm:cxn modelId="{7FC60214-3ED6-4E63-A3ED-B67AC6D3320D}" type="presParOf" srcId="{1D594988-49CE-4B39-BFD3-EF0AC588C843}" destId="{B4932461-739E-42DB-803E-C6923B8F61C2}" srcOrd="9" destOrd="0" presId="urn:microsoft.com/office/officeart/2008/layout/VerticalCurvedList"/>
    <dgm:cxn modelId="{28BBBC9D-71A7-4962-AD16-9E0F727DA214}" type="presParOf" srcId="{1D594988-49CE-4B39-BFD3-EF0AC588C843}" destId="{DBAB4F57-C1C1-48FC-A212-437ABBE40975}" srcOrd="10" destOrd="0" presId="urn:microsoft.com/office/officeart/2008/layout/VerticalCurvedList"/>
    <dgm:cxn modelId="{EC4BE14E-2F9D-499D-B833-9501A3A8530D}" type="presParOf" srcId="{DBAB4F57-C1C1-48FC-A212-437ABBE40975}" destId="{8F55A5D9-8C4D-43D9-A0DF-D57A8E2AF586}" srcOrd="0" destOrd="0" presId="urn:microsoft.com/office/officeart/2008/layout/VerticalCurvedList"/>
    <dgm:cxn modelId="{357321EC-F99A-4942-BE7A-0A32B25F3C31}" type="presParOf" srcId="{1D594988-49CE-4B39-BFD3-EF0AC588C843}" destId="{A4B04169-315A-415F-85AD-48C9D4A683C9}" srcOrd="11" destOrd="0" presId="urn:microsoft.com/office/officeart/2008/layout/VerticalCurvedList"/>
    <dgm:cxn modelId="{F1F776C1-12FD-407E-83C9-99D9DCE0144A}" type="presParOf" srcId="{1D594988-49CE-4B39-BFD3-EF0AC588C843}" destId="{B3E827D0-AC99-4054-ACE6-972E09E716CE}" srcOrd="12" destOrd="0" presId="urn:microsoft.com/office/officeart/2008/layout/VerticalCurvedList"/>
    <dgm:cxn modelId="{4F7FB5CB-59BE-45D5-916E-35C365F4103F}" type="presParOf" srcId="{B3E827D0-AC99-4054-ACE6-972E09E716CE}" destId="{D8FF8F4A-DD82-4EC3-A4C8-EAED45303D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83ADB-C6E0-4B24-9937-C34F9F314F29}" type="doc">
      <dgm:prSet loTypeId="urn:microsoft.com/office/officeart/2005/8/layout/radial5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645A693-4F53-4A55-B2C1-7D8852B94AFD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 Active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06F04-0357-4C7E-93BA-7CA428CBF944}" type="parTrans" cxnId="{6748D9D8-7CFD-4844-8F49-E49DFAE4996A}">
      <dgm:prSet/>
      <dgm:spPr/>
      <dgm:t>
        <a:bodyPr/>
        <a:lstStyle/>
        <a:p>
          <a:endParaRPr lang="en-US"/>
        </a:p>
      </dgm:t>
    </dgm:pt>
    <dgm:pt modelId="{7FF99280-814E-4583-BACC-B19E3AA46C21}" type="sibTrans" cxnId="{6748D9D8-7CFD-4844-8F49-E49DFAE4996A}">
      <dgm:prSet/>
      <dgm:spPr/>
      <dgm:t>
        <a:bodyPr/>
        <a:lstStyle/>
        <a:p>
          <a:endParaRPr lang="en-US"/>
        </a:p>
      </dgm:t>
    </dgm:pt>
    <dgm:pt modelId="{6B742A0A-B222-434A-B1E1-3805646F7189}">
      <dgm:prSet phldrT="[Text]"/>
      <dgm:spPr>
        <a:solidFill>
          <a:schemeClr val="bg1"/>
        </a:solidFill>
        <a:ln>
          <a:solidFill>
            <a:srgbClr val="04DE19"/>
          </a:solidFill>
        </a:ln>
      </dgm:spPr>
      <dgm:t>
        <a:bodyPr/>
        <a:lstStyle/>
        <a:p>
          <a:r>
            <a:rPr lang="en-US" b="1" dirty="0" smtClean="0"/>
            <a:t>Information</a:t>
          </a:r>
          <a:endParaRPr lang="en-US" b="1" dirty="0"/>
        </a:p>
      </dgm:t>
    </dgm:pt>
    <dgm:pt modelId="{B6B10C05-F047-40B6-9A2C-2F83ABF490AD}" type="parTrans" cxnId="{080F44F1-EBF5-4C52-BDA6-079C8C7C477B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C4FAC586-A447-440C-8F60-7336B281C1CD}" type="sibTrans" cxnId="{080F44F1-EBF5-4C52-BDA6-079C8C7C477B}">
      <dgm:prSet/>
      <dgm:spPr/>
      <dgm:t>
        <a:bodyPr/>
        <a:lstStyle/>
        <a:p>
          <a:endParaRPr lang="en-US"/>
        </a:p>
      </dgm:t>
    </dgm:pt>
    <dgm:pt modelId="{AC595EF7-1300-44B2-91DE-9A9C12369DE5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b="1" dirty="0" smtClean="0"/>
            <a:t>Service</a:t>
          </a:r>
          <a:endParaRPr lang="en-US" b="1" dirty="0"/>
        </a:p>
      </dgm:t>
    </dgm:pt>
    <dgm:pt modelId="{8DAE4E67-4F74-4591-BFFA-BF21DE871BFF}" type="parTrans" cxnId="{D8A732C2-8614-4978-96D3-00DF959ABA19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E8FC2D72-5CC6-424F-A9D8-942674E9565E}" type="sibTrans" cxnId="{D8A732C2-8614-4978-96D3-00DF959ABA19}">
      <dgm:prSet/>
      <dgm:spPr/>
      <dgm:t>
        <a:bodyPr/>
        <a:lstStyle/>
        <a:p>
          <a:endParaRPr lang="en-US"/>
        </a:p>
      </dgm:t>
    </dgm:pt>
    <dgm:pt modelId="{3B2FD028-9B1D-4669-8E85-CFBF13B3754C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b="1" dirty="0" smtClean="0"/>
            <a:t>Technology</a:t>
          </a:r>
          <a:endParaRPr lang="en-US" b="1" dirty="0"/>
        </a:p>
      </dgm:t>
    </dgm:pt>
    <dgm:pt modelId="{169A2F6F-EF96-4CB1-985E-545C93341A94}" type="parTrans" cxnId="{8465BED8-4804-4D2C-AD09-52C3E54D3D09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DFABF395-AED1-45C2-9D7A-2FC48A068B17}" type="sibTrans" cxnId="{8465BED8-4804-4D2C-AD09-52C3E54D3D09}">
      <dgm:prSet/>
      <dgm:spPr/>
      <dgm:t>
        <a:bodyPr/>
        <a:lstStyle/>
        <a:p>
          <a:endParaRPr lang="en-US"/>
        </a:p>
      </dgm:t>
    </dgm:pt>
    <dgm:pt modelId="{E2DC44D3-97D4-4541-B732-49161629B1B9}">
      <dgm:prSet phldrT="[Text]"/>
      <dgm:spPr>
        <a:ln>
          <a:solidFill>
            <a:srgbClr val="04DE19"/>
          </a:solidFill>
        </a:ln>
      </dgm:spPr>
      <dgm:t>
        <a:bodyPr/>
        <a:lstStyle/>
        <a:p>
          <a:r>
            <a:rPr lang="en-US" b="1" dirty="0" smtClean="0"/>
            <a:t>Contact</a:t>
          </a:r>
          <a:endParaRPr lang="en-US" b="1" dirty="0"/>
        </a:p>
      </dgm:t>
    </dgm:pt>
    <dgm:pt modelId="{003D8BCB-6340-4121-BB21-C258216A8A6F}" type="parTrans" cxnId="{B4A7EFF7-8EAA-443D-9688-EFC63B79A258}">
      <dgm:prSet/>
      <dgm:spPr>
        <a:ln>
          <a:solidFill>
            <a:srgbClr val="04DE19"/>
          </a:solidFill>
        </a:ln>
      </dgm:spPr>
      <dgm:t>
        <a:bodyPr/>
        <a:lstStyle/>
        <a:p>
          <a:endParaRPr lang="en-US"/>
        </a:p>
      </dgm:t>
    </dgm:pt>
    <dgm:pt modelId="{AAA7E18E-DFBA-442F-A898-9218C6752AA4}" type="sibTrans" cxnId="{B4A7EFF7-8EAA-443D-9688-EFC63B79A258}">
      <dgm:prSet/>
      <dgm:spPr/>
      <dgm:t>
        <a:bodyPr/>
        <a:lstStyle/>
        <a:p>
          <a:endParaRPr lang="en-US"/>
        </a:p>
      </dgm:t>
    </dgm:pt>
    <dgm:pt modelId="{DADADC80-8180-45E4-A6DA-B40DAB9439E3}">
      <dgm:prSet phldrT="[Text]" phldr="1"/>
      <dgm:spPr/>
      <dgm:t>
        <a:bodyPr/>
        <a:lstStyle/>
        <a:p>
          <a:endParaRPr lang="en-US" dirty="0"/>
        </a:p>
      </dgm:t>
    </dgm:pt>
    <dgm:pt modelId="{D2E7E75E-9AB6-4F2E-96C5-2DEE9A7D99DE}" type="parTrans" cxnId="{15C41A1B-6259-41C8-BE03-96E8889293C5}">
      <dgm:prSet/>
      <dgm:spPr/>
      <dgm:t>
        <a:bodyPr/>
        <a:lstStyle/>
        <a:p>
          <a:endParaRPr lang="en-US"/>
        </a:p>
      </dgm:t>
    </dgm:pt>
    <dgm:pt modelId="{7E95DEFB-39B7-491B-8698-305C12E59B30}" type="sibTrans" cxnId="{15C41A1B-6259-41C8-BE03-96E8889293C5}">
      <dgm:prSet/>
      <dgm:spPr/>
      <dgm:t>
        <a:bodyPr/>
        <a:lstStyle/>
        <a:p>
          <a:endParaRPr lang="en-US"/>
        </a:p>
      </dgm:t>
    </dgm:pt>
    <dgm:pt modelId="{85E77484-382D-4B83-9E1C-2E0A59989E86}">
      <dgm:prSet/>
      <dgm:spPr/>
    </dgm:pt>
    <dgm:pt modelId="{DA479B93-0630-4C20-8D06-C95B83571370}" type="parTrans" cxnId="{C1C640DC-A901-46AC-A21C-EB5A4F468EE2}">
      <dgm:prSet/>
      <dgm:spPr/>
      <dgm:t>
        <a:bodyPr/>
        <a:lstStyle/>
        <a:p>
          <a:endParaRPr lang="en-US"/>
        </a:p>
      </dgm:t>
    </dgm:pt>
    <dgm:pt modelId="{1FDE8FBE-84B9-499F-B7B1-ACF712BB37A1}" type="sibTrans" cxnId="{C1C640DC-A901-46AC-A21C-EB5A4F468EE2}">
      <dgm:prSet/>
      <dgm:spPr/>
      <dgm:t>
        <a:bodyPr/>
        <a:lstStyle/>
        <a:p>
          <a:endParaRPr lang="en-US"/>
        </a:p>
      </dgm:t>
    </dgm:pt>
    <dgm:pt modelId="{C5067390-B8A7-4F95-B8C1-2CCF3657CB64}">
      <dgm:prSet/>
      <dgm:spPr/>
    </dgm:pt>
    <dgm:pt modelId="{37AB6C48-6C01-4EF6-99BB-84F397503016}" type="parTrans" cxnId="{C194D49C-547C-480D-A73F-6601A603E249}">
      <dgm:prSet/>
      <dgm:spPr/>
      <dgm:t>
        <a:bodyPr/>
        <a:lstStyle/>
        <a:p>
          <a:endParaRPr lang="en-US"/>
        </a:p>
      </dgm:t>
    </dgm:pt>
    <dgm:pt modelId="{4CE54BA5-98FE-4102-9415-B2A5F0886C3A}" type="sibTrans" cxnId="{C194D49C-547C-480D-A73F-6601A603E249}">
      <dgm:prSet/>
      <dgm:spPr/>
      <dgm:t>
        <a:bodyPr/>
        <a:lstStyle/>
        <a:p>
          <a:endParaRPr lang="en-US"/>
        </a:p>
      </dgm:t>
    </dgm:pt>
    <dgm:pt modelId="{ACB18418-35AA-4BA4-A4F9-D64AF275D781}">
      <dgm:prSet/>
      <dgm:spPr/>
    </dgm:pt>
    <dgm:pt modelId="{9ED3E04C-6602-4CF8-A4EA-F9C758CB1524}" type="parTrans" cxnId="{34317C86-0F88-4799-BDA6-5968A192C8AC}">
      <dgm:prSet/>
      <dgm:spPr/>
      <dgm:t>
        <a:bodyPr/>
        <a:lstStyle/>
        <a:p>
          <a:endParaRPr lang="en-US"/>
        </a:p>
      </dgm:t>
    </dgm:pt>
    <dgm:pt modelId="{F3B7903A-C617-4945-A7DF-FBCCCA9BBFAF}" type="sibTrans" cxnId="{34317C86-0F88-4799-BDA6-5968A192C8AC}">
      <dgm:prSet/>
      <dgm:spPr/>
      <dgm:t>
        <a:bodyPr/>
        <a:lstStyle/>
        <a:p>
          <a:endParaRPr lang="en-US"/>
        </a:p>
      </dgm:t>
    </dgm:pt>
    <dgm:pt modelId="{462126AF-8F12-4143-AF66-556EF3A5431C}" type="pres">
      <dgm:prSet presAssocID="{0C183ADB-C6E0-4B24-9937-C34F9F314F2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2B0C316-A096-4A6A-9643-3893B4873F8A}" type="pres">
      <dgm:prSet presAssocID="{F645A693-4F53-4A55-B2C1-7D8852B94AFD}" presName="centerShape" presStyleLbl="node0" presStyleIdx="0" presStyleCnt="1" custScaleX="131999" custScaleY="131999"/>
      <dgm:spPr/>
      <dgm:t>
        <a:bodyPr/>
        <a:lstStyle/>
        <a:p>
          <a:endParaRPr lang="en-US"/>
        </a:p>
      </dgm:t>
    </dgm:pt>
    <dgm:pt modelId="{C3ADF402-A595-4757-9811-7F9AF3F070FE}" type="pres">
      <dgm:prSet presAssocID="{B6B10C05-F047-40B6-9A2C-2F83ABF490AD}" presName="parTrans" presStyleLbl="sibTrans2D1" presStyleIdx="0" presStyleCnt="4"/>
      <dgm:spPr/>
    </dgm:pt>
    <dgm:pt modelId="{8B50E963-BD62-466B-AE8C-ABB52DB0C220}" type="pres">
      <dgm:prSet presAssocID="{B6B10C05-F047-40B6-9A2C-2F83ABF490AD}" presName="connectorText" presStyleLbl="sibTrans2D1" presStyleIdx="0" presStyleCnt="4"/>
      <dgm:spPr/>
    </dgm:pt>
    <dgm:pt modelId="{2982D2CE-9062-4F25-BC2D-23C8628ABFF4}" type="pres">
      <dgm:prSet presAssocID="{6B742A0A-B222-434A-B1E1-3805646F7189}" presName="node" presStyleLbl="node1" presStyleIdx="0" presStyleCnt="4">
        <dgm:presLayoutVars>
          <dgm:bulletEnabled val="1"/>
        </dgm:presLayoutVars>
      </dgm:prSet>
      <dgm:spPr/>
    </dgm:pt>
    <dgm:pt modelId="{1D0BAE89-B9F0-45ED-AF95-F7C877A77CBE}" type="pres">
      <dgm:prSet presAssocID="{8DAE4E67-4F74-4591-BFFA-BF21DE871BFF}" presName="parTrans" presStyleLbl="sibTrans2D1" presStyleIdx="1" presStyleCnt="4"/>
      <dgm:spPr/>
    </dgm:pt>
    <dgm:pt modelId="{7B04BA6C-9F7B-47E1-B98D-88AA82FFCA6A}" type="pres">
      <dgm:prSet presAssocID="{8DAE4E67-4F74-4591-BFFA-BF21DE871BFF}" presName="connectorText" presStyleLbl="sibTrans2D1" presStyleIdx="1" presStyleCnt="4"/>
      <dgm:spPr/>
    </dgm:pt>
    <dgm:pt modelId="{8155EC86-0299-4BC2-B39E-B715A273AE60}" type="pres">
      <dgm:prSet presAssocID="{AC595EF7-1300-44B2-91DE-9A9C12369DE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C5FB3-7EDE-4093-82EF-CF17398B08A4}" type="pres">
      <dgm:prSet presAssocID="{169A2F6F-EF96-4CB1-985E-545C93341A94}" presName="parTrans" presStyleLbl="sibTrans2D1" presStyleIdx="2" presStyleCnt="4"/>
      <dgm:spPr/>
    </dgm:pt>
    <dgm:pt modelId="{4978F1DB-E7DD-4AAF-A939-2118A864803A}" type="pres">
      <dgm:prSet presAssocID="{169A2F6F-EF96-4CB1-985E-545C93341A94}" presName="connectorText" presStyleLbl="sibTrans2D1" presStyleIdx="2" presStyleCnt="4"/>
      <dgm:spPr/>
    </dgm:pt>
    <dgm:pt modelId="{25E726A4-2727-4EB1-A22F-A5FC4A977632}" type="pres">
      <dgm:prSet presAssocID="{3B2FD028-9B1D-4669-8E85-CFBF13B375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155D6-B795-4BE8-B474-9511AB9F9186}" type="pres">
      <dgm:prSet presAssocID="{003D8BCB-6340-4121-BB21-C258216A8A6F}" presName="parTrans" presStyleLbl="sibTrans2D1" presStyleIdx="3" presStyleCnt="4"/>
      <dgm:spPr/>
    </dgm:pt>
    <dgm:pt modelId="{7F9E399B-2C03-4A86-9848-382896361F27}" type="pres">
      <dgm:prSet presAssocID="{003D8BCB-6340-4121-BB21-C258216A8A6F}" presName="connectorText" presStyleLbl="sibTrans2D1" presStyleIdx="3" presStyleCnt="4"/>
      <dgm:spPr/>
    </dgm:pt>
    <dgm:pt modelId="{3CCB3942-F7EA-4991-A14B-2C2BEA8EC64E}" type="pres">
      <dgm:prSet presAssocID="{E2DC44D3-97D4-4541-B732-49161629B1B9}" presName="node" presStyleLbl="node1" presStyleIdx="3" presStyleCnt="4">
        <dgm:presLayoutVars>
          <dgm:bulletEnabled val="1"/>
        </dgm:presLayoutVars>
      </dgm:prSet>
      <dgm:spPr/>
    </dgm:pt>
  </dgm:ptLst>
  <dgm:cxnLst>
    <dgm:cxn modelId="{E512A36C-1F50-4D6E-9C34-900BBB5DAA63}" type="presOf" srcId="{8DAE4E67-4F74-4591-BFFA-BF21DE871BFF}" destId="{1D0BAE89-B9F0-45ED-AF95-F7C877A77CBE}" srcOrd="0" destOrd="0" presId="urn:microsoft.com/office/officeart/2005/8/layout/radial5"/>
    <dgm:cxn modelId="{8465BED8-4804-4D2C-AD09-52C3E54D3D09}" srcId="{F645A693-4F53-4A55-B2C1-7D8852B94AFD}" destId="{3B2FD028-9B1D-4669-8E85-CFBF13B3754C}" srcOrd="2" destOrd="0" parTransId="{169A2F6F-EF96-4CB1-985E-545C93341A94}" sibTransId="{DFABF395-AED1-45C2-9D7A-2FC48A068B17}"/>
    <dgm:cxn modelId="{11D495EE-E9E3-4F32-A5A4-F5D0CD8701B3}" type="presOf" srcId="{003D8BCB-6340-4121-BB21-C258216A8A6F}" destId="{7F9E399B-2C03-4A86-9848-382896361F27}" srcOrd="1" destOrd="0" presId="urn:microsoft.com/office/officeart/2005/8/layout/radial5"/>
    <dgm:cxn modelId="{34317C86-0F88-4799-BDA6-5968A192C8AC}" srcId="{0C183ADB-C6E0-4B24-9937-C34F9F314F29}" destId="{ACB18418-35AA-4BA4-A4F9-D64AF275D781}" srcOrd="4" destOrd="0" parTransId="{9ED3E04C-6602-4CF8-A4EA-F9C758CB1524}" sibTransId="{F3B7903A-C617-4945-A7DF-FBCCCA9BBFAF}"/>
    <dgm:cxn modelId="{2C7234B8-DC64-44E0-B2B3-692BB6D34D71}" type="presOf" srcId="{E2DC44D3-97D4-4541-B732-49161629B1B9}" destId="{3CCB3942-F7EA-4991-A14B-2C2BEA8EC64E}" srcOrd="0" destOrd="0" presId="urn:microsoft.com/office/officeart/2005/8/layout/radial5"/>
    <dgm:cxn modelId="{080F44F1-EBF5-4C52-BDA6-079C8C7C477B}" srcId="{F645A693-4F53-4A55-B2C1-7D8852B94AFD}" destId="{6B742A0A-B222-434A-B1E1-3805646F7189}" srcOrd="0" destOrd="0" parTransId="{B6B10C05-F047-40B6-9A2C-2F83ABF490AD}" sibTransId="{C4FAC586-A447-440C-8F60-7336B281C1CD}"/>
    <dgm:cxn modelId="{710D7443-1FF9-4E5A-A518-026664225DCB}" type="presOf" srcId="{169A2F6F-EF96-4CB1-985E-545C93341A94}" destId="{4978F1DB-E7DD-4AAF-A939-2118A864803A}" srcOrd="1" destOrd="0" presId="urn:microsoft.com/office/officeart/2005/8/layout/radial5"/>
    <dgm:cxn modelId="{CF2EA840-B3C7-4673-B32A-5B1581BD6D3F}" type="presOf" srcId="{6B742A0A-B222-434A-B1E1-3805646F7189}" destId="{2982D2CE-9062-4F25-BC2D-23C8628ABFF4}" srcOrd="0" destOrd="0" presId="urn:microsoft.com/office/officeart/2005/8/layout/radial5"/>
    <dgm:cxn modelId="{FCAFA5F6-041F-45A8-B213-A7E3B33FA96A}" type="presOf" srcId="{B6B10C05-F047-40B6-9A2C-2F83ABF490AD}" destId="{C3ADF402-A595-4757-9811-7F9AF3F070FE}" srcOrd="0" destOrd="0" presId="urn:microsoft.com/office/officeart/2005/8/layout/radial5"/>
    <dgm:cxn modelId="{6748D9D8-7CFD-4844-8F49-E49DFAE4996A}" srcId="{0C183ADB-C6E0-4B24-9937-C34F9F314F29}" destId="{F645A693-4F53-4A55-B2C1-7D8852B94AFD}" srcOrd="0" destOrd="0" parTransId="{7DC06F04-0357-4C7E-93BA-7CA428CBF944}" sibTransId="{7FF99280-814E-4583-BACC-B19E3AA46C21}"/>
    <dgm:cxn modelId="{D8A732C2-8614-4978-96D3-00DF959ABA19}" srcId="{F645A693-4F53-4A55-B2C1-7D8852B94AFD}" destId="{AC595EF7-1300-44B2-91DE-9A9C12369DE5}" srcOrd="1" destOrd="0" parTransId="{8DAE4E67-4F74-4591-BFFA-BF21DE871BFF}" sibTransId="{E8FC2D72-5CC6-424F-A9D8-942674E9565E}"/>
    <dgm:cxn modelId="{F5FCEB45-13D3-4F9D-A721-5B461FCF47B9}" type="presOf" srcId="{003D8BCB-6340-4121-BB21-C258216A8A6F}" destId="{FDA155D6-B795-4BE8-B474-9511AB9F9186}" srcOrd="0" destOrd="0" presId="urn:microsoft.com/office/officeart/2005/8/layout/radial5"/>
    <dgm:cxn modelId="{E89FB970-0D62-4C10-B7E4-513890D808DD}" type="presOf" srcId="{169A2F6F-EF96-4CB1-985E-545C93341A94}" destId="{78BC5FB3-7EDE-4093-82EF-CF17398B08A4}" srcOrd="0" destOrd="0" presId="urn:microsoft.com/office/officeart/2005/8/layout/radial5"/>
    <dgm:cxn modelId="{C194D49C-547C-480D-A73F-6601A603E249}" srcId="{0C183ADB-C6E0-4B24-9937-C34F9F314F29}" destId="{C5067390-B8A7-4F95-B8C1-2CCF3657CB64}" srcOrd="3" destOrd="0" parTransId="{37AB6C48-6C01-4EF6-99BB-84F397503016}" sibTransId="{4CE54BA5-98FE-4102-9415-B2A5F0886C3A}"/>
    <dgm:cxn modelId="{C1C640DC-A901-46AC-A21C-EB5A4F468EE2}" srcId="{0C183ADB-C6E0-4B24-9937-C34F9F314F29}" destId="{85E77484-382D-4B83-9E1C-2E0A59989E86}" srcOrd="2" destOrd="0" parTransId="{DA479B93-0630-4C20-8D06-C95B83571370}" sibTransId="{1FDE8FBE-84B9-499F-B7B1-ACF712BB37A1}"/>
    <dgm:cxn modelId="{B4A7EFF7-8EAA-443D-9688-EFC63B79A258}" srcId="{F645A693-4F53-4A55-B2C1-7D8852B94AFD}" destId="{E2DC44D3-97D4-4541-B732-49161629B1B9}" srcOrd="3" destOrd="0" parTransId="{003D8BCB-6340-4121-BB21-C258216A8A6F}" sibTransId="{AAA7E18E-DFBA-442F-A898-9218C6752AA4}"/>
    <dgm:cxn modelId="{15C41A1B-6259-41C8-BE03-96E8889293C5}" srcId="{0C183ADB-C6E0-4B24-9937-C34F9F314F29}" destId="{DADADC80-8180-45E4-A6DA-B40DAB9439E3}" srcOrd="1" destOrd="0" parTransId="{D2E7E75E-9AB6-4F2E-96C5-2DEE9A7D99DE}" sibTransId="{7E95DEFB-39B7-491B-8698-305C12E59B30}"/>
    <dgm:cxn modelId="{288679BD-C305-450A-947D-2B616AF5D5BD}" type="presOf" srcId="{B6B10C05-F047-40B6-9A2C-2F83ABF490AD}" destId="{8B50E963-BD62-466B-AE8C-ABB52DB0C220}" srcOrd="1" destOrd="0" presId="urn:microsoft.com/office/officeart/2005/8/layout/radial5"/>
    <dgm:cxn modelId="{709578E9-45DB-4E6B-BB08-420ABBBC327C}" type="presOf" srcId="{3B2FD028-9B1D-4669-8E85-CFBF13B3754C}" destId="{25E726A4-2727-4EB1-A22F-A5FC4A977632}" srcOrd="0" destOrd="0" presId="urn:microsoft.com/office/officeart/2005/8/layout/radial5"/>
    <dgm:cxn modelId="{A2E9EF40-8D9F-4BCC-80FA-B95928556DAC}" type="presOf" srcId="{F645A693-4F53-4A55-B2C1-7D8852B94AFD}" destId="{E2B0C316-A096-4A6A-9643-3893B4873F8A}" srcOrd="0" destOrd="0" presId="urn:microsoft.com/office/officeart/2005/8/layout/radial5"/>
    <dgm:cxn modelId="{9C3E4BF3-5EEA-4F3C-832C-8C0774400614}" type="presOf" srcId="{AC595EF7-1300-44B2-91DE-9A9C12369DE5}" destId="{8155EC86-0299-4BC2-B39E-B715A273AE60}" srcOrd="0" destOrd="0" presId="urn:microsoft.com/office/officeart/2005/8/layout/radial5"/>
    <dgm:cxn modelId="{47829500-F06D-4261-9038-4C2270A50016}" type="presOf" srcId="{8DAE4E67-4F74-4591-BFFA-BF21DE871BFF}" destId="{7B04BA6C-9F7B-47E1-B98D-88AA82FFCA6A}" srcOrd="1" destOrd="0" presId="urn:microsoft.com/office/officeart/2005/8/layout/radial5"/>
    <dgm:cxn modelId="{E9CFB697-F73F-4F8C-964A-128C2CB98E27}" type="presOf" srcId="{0C183ADB-C6E0-4B24-9937-C34F9F314F29}" destId="{462126AF-8F12-4143-AF66-556EF3A5431C}" srcOrd="0" destOrd="0" presId="urn:microsoft.com/office/officeart/2005/8/layout/radial5"/>
    <dgm:cxn modelId="{3D5537EB-E4CF-4E50-82B5-0CC060684824}" type="presParOf" srcId="{462126AF-8F12-4143-AF66-556EF3A5431C}" destId="{E2B0C316-A096-4A6A-9643-3893B4873F8A}" srcOrd="0" destOrd="0" presId="urn:microsoft.com/office/officeart/2005/8/layout/radial5"/>
    <dgm:cxn modelId="{6CF5A27A-CA0E-49DB-9F1C-BE5FC95EEA2B}" type="presParOf" srcId="{462126AF-8F12-4143-AF66-556EF3A5431C}" destId="{C3ADF402-A595-4757-9811-7F9AF3F070FE}" srcOrd="1" destOrd="0" presId="urn:microsoft.com/office/officeart/2005/8/layout/radial5"/>
    <dgm:cxn modelId="{5C924B58-BD0A-41E7-B11D-842711994A3B}" type="presParOf" srcId="{C3ADF402-A595-4757-9811-7F9AF3F070FE}" destId="{8B50E963-BD62-466B-AE8C-ABB52DB0C220}" srcOrd="0" destOrd="0" presId="urn:microsoft.com/office/officeart/2005/8/layout/radial5"/>
    <dgm:cxn modelId="{DF98AEA2-01F6-458A-A160-CC5D86E5865C}" type="presParOf" srcId="{462126AF-8F12-4143-AF66-556EF3A5431C}" destId="{2982D2CE-9062-4F25-BC2D-23C8628ABFF4}" srcOrd="2" destOrd="0" presId="urn:microsoft.com/office/officeart/2005/8/layout/radial5"/>
    <dgm:cxn modelId="{4A2315CF-F26B-4CE6-968E-4E238ADC3714}" type="presParOf" srcId="{462126AF-8F12-4143-AF66-556EF3A5431C}" destId="{1D0BAE89-B9F0-45ED-AF95-F7C877A77CBE}" srcOrd="3" destOrd="0" presId="urn:microsoft.com/office/officeart/2005/8/layout/radial5"/>
    <dgm:cxn modelId="{CF7C9242-14D7-412C-BF3E-C61AEF040D47}" type="presParOf" srcId="{1D0BAE89-B9F0-45ED-AF95-F7C877A77CBE}" destId="{7B04BA6C-9F7B-47E1-B98D-88AA82FFCA6A}" srcOrd="0" destOrd="0" presId="urn:microsoft.com/office/officeart/2005/8/layout/radial5"/>
    <dgm:cxn modelId="{39606826-9C4C-41FB-B558-7296B8D797A6}" type="presParOf" srcId="{462126AF-8F12-4143-AF66-556EF3A5431C}" destId="{8155EC86-0299-4BC2-B39E-B715A273AE60}" srcOrd="4" destOrd="0" presId="urn:microsoft.com/office/officeart/2005/8/layout/radial5"/>
    <dgm:cxn modelId="{A57F4F88-20F3-4D53-BA5E-C9EB99C9E475}" type="presParOf" srcId="{462126AF-8F12-4143-AF66-556EF3A5431C}" destId="{78BC5FB3-7EDE-4093-82EF-CF17398B08A4}" srcOrd="5" destOrd="0" presId="urn:microsoft.com/office/officeart/2005/8/layout/radial5"/>
    <dgm:cxn modelId="{8CA41D85-9751-4332-B038-92139BE42FAD}" type="presParOf" srcId="{78BC5FB3-7EDE-4093-82EF-CF17398B08A4}" destId="{4978F1DB-E7DD-4AAF-A939-2118A864803A}" srcOrd="0" destOrd="0" presId="urn:microsoft.com/office/officeart/2005/8/layout/radial5"/>
    <dgm:cxn modelId="{EFB06A85-D895-4CFE-9F74-771A6B074F57}" type="presParOf" srcId="{462126AF-8F12-4143-AF66-556EF3A5431C}" destId="{25E726A4-2727-4EB1-A22F-A5FC4A977632}" srcOrd="6" destOrd="0" presId="urn:microsoft.com/office/officeart/2005/8/layout/radial5"/>
    <dgm:cxn modelId="{BD226E2A-0E1B-4B25-8897-E0BCE87EADB4}" type="presParOf" srcId="{462126AF-8F12-4143-AF66-556EF3A5431C}" destId="{FDA155D6-B795-4BE8-B474-9511AB9F9186}" srcOrd="7" destOrd="0" presId="urn:microsoft.com/office/officeart/2005/8/layout/radial5"/>
    <dgm:cxn modelId="{61F4DEA3-F792-4714-9EB2-6861D57436AF}" type="presParOf" srcId="{FDA155D6-B795-4BE8-B474-9511AB9F9186}" destId="{7F9E399B-2C03-4A86-9848-382896361F27}" srcOrd="0" destOrd="0" presId="urn:microsoft.com/office/officeart/2005/8/layout/radial5"/>
    <dgm:cxn modelId="{2EBF0B55-8564-458F-B6BC-3D3A7FF9F580}" type="presParOf" srcId="{462126AF-8F12-4143-AF66-556EF3A5431C}" destId="{3CCB3942-F7EA-4991-A14B-2C2BEA8EC64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6C424-6028-45DF-BF3A-7FB0FD10C24B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B46DA-177C-4BEB-A39D-B4AA389F6027}">
      <dsp:nvSpPr>
        <dsp:cNvPr id="0" name=""/>
        <dsp:cNvSpPr/>
      </dsp:nvSpPr>
      <dsp:spPr>
        <a:xfrm>
          <a:off x="328048" y="214010"/>
          <a:ext cx="5712764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Company presentation</a:t>
          </a:r>
          <a:endParaRPr lang="en-US" sz="2200" kern="1200" dirty="0"/>
        </a:p>
      </dsp:txBody>
      <dsp:txXfrm>
        <a:off x="328048" y="214010"/>
        <a:ext cx="5712764" cy="427857"/>
      </dsp:txXfrm>
    </dsp:sp>
    <dsp:sp modelId="{7BD2074F-82C5-410C-8135-78F0CB1A8B6B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99768-BFD5-4D6A-A714-938699DD4BBF}">
      <dsp:nvSpPr>
        <dsp:cNvPr id="0" name=""/>
        <dsp:cNvSpPr/>
      </dsp:nvSpPr>
      <dsp:spPr>
        <a:xfrm>
          <a:off x="679991" y="855715"/>
          <a:ext cx="5360822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Project presentation</a:t>
          </a:r>
          <a:endParaRPr lang="en-US" sz="2200" kern="1200" dirty="0"/>
        </a:p>
      </dsp:txBody>
      <dsp:txXfrm>
        <a:off x="679991" y="855715"/>
        <a:ext cx="5360822" cy="427857"/>
      </dsp:txXfrm>
    </dsp:sp>
    <dsp:sp modelId="{7014C86A-8DF6-4CBD-83D3-649F29627031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0BFF1-7311-46B8-9514-F5F8754FD1E7}">
      <dsp:nvSpPr>
        <dsp:cNvPr id="0" name=""/>
        <dsp:cNvSpPr/>
      </dsp:nvSpPr>
      <dsp:spPr>
        <a:xfrm>
          <a:off x="840925" y="1497421"/>
          <a:ext cx="5199888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Technical presentation and achievements</a:t>
          </a:r>
          <a:endParaRPr lang="en-US" sz="2200" kern="1200" dirty="0"/>
        </a:p>
      </dsp:txBody>
      <dsp:txXfrm>
        <a:off x="840925" y="1497421"/>
        <a:ext cx="5199888" cy="427857"/>
      </dsp:txXfrm>
    </dsp:sp>
    <dsp:sp modelId="{A4476E19-DF62-4F5D-AF2B-638587FE75AB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E4B98-0A3D-49C1-89E5-0D06D709C544}">
      <dsp:nvSpPr>
        <dsp:cNvPr id="0" name=""/>
        <dsp:cNvSpPr/>
      </dsp:nvSpPr>
      <dsp:spPr>
        <a:xfrm>
          <a:off x="840925" y="2138720"/>
          <a:ext cx="5199888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Demonstration</a:t>
          </a:r>
          <a:endParaRPr lang="en-US" sz="2200" kern="1200" dirty="0"/>
        </a:p>
      </dsp:txBody>
      <dsp:txXfrm>
        <a:off x="840925" y="2138720"/>
        <a:ext cx="5199888" cy="427857"/>
      </dsp:txXfrm>
    </dsp:sp>
    <dsp:sp modelId="{2DE8ED33-92E8-4002-A824-FC79AE78F352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32461-739E-42DB-803E-C6923B8F61C2}">
      <dsp:nvSpPr>
        <dsp:cNvPr id="0" name=""/>
        <dsp:cNvSpPr/>
      </dsp:nvSpPr>
      <dsp:spPr>
        <a:xfrm>
          <a:off x="679991" y="2780426"/>
          <a:ext cx="5360822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Working environment</a:t>
          </a:r>
          <a:endParaRPr lang="en-US" sz="2200" kern="1200" dirty="0"/>
        </a:p>
      </dsp:txBody>
      <dsp:txXfrm>
        <a:off x="679991" y="2780426"/>
        <a:ext cx="5360822" cy="427857"/>
      </dsp:txXfrm>
    </dsp:sp>
    <dsp:sp modelId="{8F55A5D9-8C4D-43D9-A0DF-D57A8E2AF586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04169-315A-415F-85AD-48C9D4A683C9}">
      <dsp:nvSpPr>
        <dsp:cNvPr id="0" name=""/>
        <dsp:cNvSpPr/>
      </dsp:nvSpPr>
      <dsp:spPr>
        <a:xfrm>
          <a:off x="328048" y="3422131"/>
          <a:ext cx="5712764" cy="427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4DE19"/>
          </a:solidFill>
          <a:prstDash val="solid"/>
        </a:ln>
        <a:effectLst>
          <a:outerShdw sx="1000" sy="1000" algn="ctr" rotWithShape="0">
            <a:srgbClr val="000000"/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Conclusion</a:t>
          </a:r>
          <a:endParaRPr lang="en-US" sz="2200" kern="1200" dirty="0"/>
        </a:p>
      </dsp:txBody>
      <dsp:txXfrm>
        <a:off x="328048" y="3422131"/>
        <a:ext cx="5712764" cy="427857"/>
      </dsp:txXfrm>
    </dsp:sp>
    <dsp:sp modelId="{D8FF8F4A-DD82-4EC3-A4C8-EAED45303D45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0C316-A096-4A6A-9643-3893B4873F8A}">
      <dsp:nvSpPr>
        <dsp:cNvPr id="0" name=""/>
        <dsp:cNvSpPr/>
      </dsp:nvSpPr>
      <dsp:spPr>
        <a:xfrm>
          <a:off x="3329779" y="1477960"/>
          <a:ext cx="1570041" cy="15700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 Active</a:t>
          </a:r>
          <a:endParaRPr lang="en-US" sz="3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59706" y="1707887"/>
        <a:ext cx="1110187" cy="1110187"/>
      </dsp:txXfrm>
    </dsp:sp>
    <dsp:sp modelId="{C3ADF402-A595-4757-9811-7F9AF3F070FE}">
      <dsp:nvSpPr>
        <dsp:cNvPr id="0" name=""/>
        <dsp:cNvSpPr/>
      </dsp:nvSpPr>
      <dsp:spPr>
        <a:xfrm rot="16200000">
          <a:off x="4039171" y="1137341"/>
          <a:ext cx="151257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04DE19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061860" y="1240911"/>
        <a:ext cx="105880" cy="242645"/>
      </dsp:txXfrm>
    </dsp:sp>
    <dsp:sp modelId="{2982D2CE-9062-4F25-BC2D-23C8628ABFF4}">
      <dsp:nvSpPr>
        <dsp:cNvPr id="0" name=""/>
        <dsp:cNvSpPr/>
      </dsp:nvSpPr>
      <dsp:spPr>
        <a:xfrm>
          <a:off x="3520082" y="3134"/>
          <a:ext cx="1189434" cy="118943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Information</a:t>
          </a:r>
          <a:endParaRPr lang="en-US" sz="1200" b="1" kern="1200" dirty="0"/>
        </a:p>
      </dsp:txBody>
      <dsp:txXfrm>
        <a:off x="3694271" y="177323"/>
        <a:ext cx="841056" cy="841056"/>
      </dsp:txXfrm>
    </dsp:sp>
    <dsp:sp modelId="{1D0BAE89-B9F0-45ED-AF95-F7C877A77CBE}">
      <dsp:nvSpPr>
        <dsp:cNvPr id="0" name=""/>
        <dsp:cNvSpPr/>
      </dsp:nvSpPr>
      <dsp:spPr>
        <a:xfrm>
          <a:off x="4962607" y="2060777"/>
          <a:ext cx="151257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04DE19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962607" y="2141658"/>
        <a:ext cx="105880" cy="242645"/>
      </dsp:txXfrm>
    </dsp:sp>
    <dsp:sp modelId="{8155EC86-0299-4BC2-B39E-B715A273AE60}">
      <dsp:nvSpPr>
        <dsp:cNvPr id="0" name=""/>
        <dsp:cNvSpPr/>
      </dsp:nvSpPr>
      <dsp:spPr>
        <a:xfrm>
          <a:off x="5185212" y="1668264"/>
          <a:ext cx="1189434" cy="118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Service</a:t>
          </a:r>
          <a:endParaRPr lang="en-US" sz="1200" b="1" kern="1200" dirty="0"/>
        </a:p>
      </dsp:txBody>
      <dsp:txXfrm>
        <a:off x="5359401" y="1842453"/>
        <a:ext cx="841056" cy="841056"/>
      </dsp:txXfrm>
    </dsp:sp>
    <dsp:sp modelId="{78BC5FB3-7EDE-4093-82EF-CF17398B08A4}">
      <dsp:nvSpPr>
        <dsp:cNvPr id="0" name=""/>
        <dsp:cNvSpPr/>
      </dsp:nvSpPr>
      <dsp:spPr>
        <a:xfrm rot="5400000">
          <a:off x="4039171" y="2984213"/>
          <a:ext cx="151257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04DE19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061860" y="3042406"/>
        <a:ext cx="105880" cy="242645"/>
      </dsp:txXfrm>
    </dsp:sp>
    <dsp:sp modelId="{25E726A4-2727-4EB1-A22F-A5FC4A977632}">
      <dsp:nvSpPr>
        <dsp:cNvPr id="0" name=""/>
        <dsp:cNvSpPr/>
      </dsp:nvSpPr>
      <dsp:spPr>
        <a:xfrm>
          <a:off x="3520082" y="3333394"/>
          <a:ext cx="1189434" cy="118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Technology</a:t>
          </a:r>
          <a:endParaRPr lang="en-US" sz="1200" b="1" kern="1200" dirty="0"/>
        </a:p>
      </dsp:txBody>
      <dsp:txXfrm>
        <a:off x="3694271" y="3507583"/>
        <a:ext cx="841056" cy="841056"/>
      </dsp:txXfrm>
    </dsp:sp>
    <dsp:sp modelId="{FDA155D6-B795-4BE8-B474-9511AB9F9186}">
      <dsp:nvSpPr>
        <dsp:cNvPr id="0" name=""/>
        <dsp:cNvSpPr/>
      </dsp:nvSpPr>
      <dsp:spPr>
        <a:xfrm rot="10800000">
          <a:off x="3115735" y="2060777"/>
          <a:ext cx="151257" cy="40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solidFill>
            <a:srgbClr val="04DE19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161112" y="2141658"/>
        <a:ext cx="105880" cy="242645"/>
      </dsp:txXfrm>
    </dsp:sp>
    <dsp:sp modelId="{3CCB3942-F7EA-4991-A14B-2C2BEA8EC64E}">
      <dsp:nvSpPr>
        <dsp:cNvPr id="0" name=""/>
        <dsp:cNvSpPr/>
      </dsp:nvSpPr>
      <dsp:spPr>
        <a:xfrm>
          <a:off x="1854952" y="1668264"/>
          <a:ext cx="1189434" cy="118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4DE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Contact</a:t>
          </a:r>
          <a:endParaRPr lang="en-US" sz="1200" b="1" kern="1200" dirty="0"/>
        </a:p>
      </dsp:txBody>
      <dsp:txXfrm>
        <a:off x="2029141" y="1842453"/>
        <a:ext cx="841056" cy="841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1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ABCF-8652-40E3-8575-9E143BD0B20A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6D50-1A90-4C30-861E-611813AF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44000" cy="396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2700" y="1066800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AGRICULTURAL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2805193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Nguyen Van Tan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67" y="1795543"/>
            <a:ext cx="1136866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US" b="1" dirty="0">
              <a:solidFill>
                <a:srgbClr val="04DE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presentation</a:t>
            </a:r>
          </a:p>
          <a:p>
            <a:r>
              <a:rPr lang="en-US" dirty="0" smtClean="0"/>
              <a:t>Project presentation</a:t>
            </a:r>
          </a:p>
          <a:p>
            <a:r>
              <a:rPr lang="en-US" dirty="0" smtClean="0"/>
              <a:t>Technical presentation and achievements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Working environment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349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US" b="1" dirty="0">
              <a:solidFill>
                <a:srgbClr val="04DE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6459266"/>
              </p:ext>
            </p:extLst>
          </p:nvPr>
        </p:nvGraphicFramePr>
        <p:xfrm>
          <a:off x="609600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PRESENTATION</a:t>
            </a:r>
            <a:endParaRPr lang="en-US" sz="4000" b="1" dirty="0">
              <a:solidFill>
                <a:srgbClr val="04DE1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3551"/>
              </p:ext>
            </p:extLst>
          </p:nvPr>
        </p:nvGraphicFramePr>
        <p:xfrm>
          <a:off x="3810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4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4DE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40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CONTENT</vt:lpstr>
      <vt:lpstr>CONTENT</vt:lpstr>
      <vt:lpstr>COMPANY PRESENTATION</vt:lpstr>
      <vt:lpstr>PROJECT PRESENTATION</vt:lpstr>
    </vt:vector>
  </TitlesOfParts>
  <Company>AAVN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tan.nguyen</dc:creator>
  <cp:lastModifiedBy>tan.nguyen</cp:lastModifiedBy>
  <cp:revision>11</cp:revision>
  <dcterms:created xsi:type="dcterms:W3CDTF">2018-07-26T02:41:48Z</dcterms:created>
  <dcterms:modified xsi:type="dcterms:W3CDTF">2018-07-26T09:48:38Z</dcterms:modified>
</cp:coreProperties>
</file>