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D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mailto:services@htactive.com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mailto:services@htactive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F5588-B953-4DF3-A17B-81772F223179}" type="doc">
      <dgm:prSet loTypeId="urn:microsoft.com/office/officeart/2008/layout/VerticalCurvedList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073203A-8E08-4748-B222-6E7C308ECE6A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Company presentation</a:t>
          </a:r>
          <a:endParaRPr lang="en-US" dirty="0"/>
        </a:p>
      </dgm:t>
    </dgm:pt>
    <dgm:pt modelId="{60A89964-8D46-41F9-918F-53264B0B44AD}" type="parTrans" cxnId="{95EFB687-2847-4675-A163-2BE73D6BB2A1}">
      <dgm:prSet/>
      <dgm:spPr/>
      <dgm:t>
        <a:bodyPr/>
        <a:lstStyle/>
        <a:p>
          <a:endParaRPr lang="en-US"/>
        </a:p>
      </dgm:t>
    </dgm:pt>
    <dgm:pt modelId="{44604021-6F5F-4A27-B850-55890B1CD9FD}" type="sibTrans" cxnId="{95EFB687-2847-4675-A163-2BE73D6BB2A1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222FBB29-196E-4406-BCAD-A804A32503DB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Working environment</a:t>
          </a:r>
          <a:endParaRPr lang="en-US" dirty="0"/>
        </a:p>
      </dgm:t>
    </dgm:pt>
    <dgm:pt modelId="{DC6E5FC3-DBCA-45CF-98C7-B049298268BD}" type="parTrans" cxnId="{A0ADB48B-F66F-40D2-9765-F490368D13EC}">
      <dgm:prSet/>
      <dgm:spPr/>
      <dgm:t>
        <a:bodyPr/>
        <a:lstStyle/>
        <a:p>
          <a:endParaRPr lang="en-US"/>
        </a:p>
      </dgm:t>
    </dgm:pt>
    <dgm:pt modelId="{BB83DBE9-613E-4511-8EAC-82EA20DDC532}" type="sibTrans" cxnId="{A0ADB48B-F66F-40D2-9765-F490368D13EC}">
      <dgm:prSet/>
      <dgm:spPr/>
      <dgm:t>
        <a:bodyPr/>
        <a:lstStyle/>
        <a:p>
          <a:endParaRPr lang="en-US"/>
        </a:p>
      </dgm:t>
    </dgm:pt>
    <dgm:pt modelId="{0ED314AB-2D94-4238-B808-8C45DA9FB5F1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1BD0DD28-3016-434D-AFD3-F3ED90A34FBF}" type="parTrans" cxnId="{9676F2A0-9CE4-4AAA-BB1B-4D9946C2B5D2}">
      <dgm:prSet/>
      <dgm:spPr/>
      <dgm:t>
        <a:bodyPr/>
        <a:lstStyle/>
        <a:p>
          <a:endParaRPr lang="en-US"/>
        </a:p>
      </dgm:t>
    </dgm:pt>
    <dgm:pt modelId="{9DD07002-E7F6-4472-A81D-AE3713B395D2}" type="sibTrans" cxnId="{9676F2A0-9CE4-4AAA-BB1B-4D9946C2B5D2}">
      <dgm:prSet/>
      <dgm:spPr/>
      <dgm:t>
        <a:bodyPr/>
        <a:lstStyle/>
        <a:p>
          <a:endParaRPr lang="en-US"/>
        </a:p>
      </dgm:t>
    </dgm:pt>
    <dgm:pt modelId="{65973D25-D37A-42F3-8BF7-2D4800CAD25B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Technical presentation and achievements</a:t>
          </a:r>
          <a:endParaRPr lang="en-US" dirty="0"/>
        </a:p>
      </dgm:t>
    </dgm:pt>
    <dgm:pt modelId="{59F4A1A8-5096-4E74-8722-7B04F8C17ACF}" type="parTrans" cxnId="{767EEC52-EB2A-45B6-8DC6-0DEFEE74B89D}">
      <dgm:prSet/>
      <dgm:spPr/>
      <dgm:t>
        <a:bodyPr/>
        <a:lstStyle/>
        <a:p>
          <a:endParaRPr lang="en-US"/>
        </a:p>
      </dgm:t>
    </dgm:pt>
    <dgm:pt modelId="{CF1E9EF3-20ED-4102-810A-B283DC8FBAAC}" type="sibTrans" cxnId="{767EEC52-EB2A-45B6-8DC6-0DEFEE74B89D}">
      <dgm:prSet/>
      <dgm:spPr/>
      <dgm:t>
        <a:bodyPr/>
        <a:lstStyle/>
        <a:p>
          <a:endParaRPr lang="en-US"/>
        </a:p>
      </dgm:t>
    </dgm:pt>
    <dgm:pt modelId="{52522766-27B2-4BB8-835F-EB0AD8E86248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Project presentation</a:t>
          </a:r>
          <a:endParaRPr lang="en-US" dirty="0"/>
        </a:p>
      </dgm:t>
    </dgm:pt>
    <dgm:pt modelId="{7CEA6930-7D46-41AD-9A8C-F7925D15E2EF}" type="parTrans" cxnId="{043130A7-D33D-454A-A824-0E71BF9FDEC7}">
      <dgm:prSet/>
      <dgm:spPr/>
      <dgm:t>
        <a:bodyPr/>
        <a:lstStyle/>
        <a:p>
          <a:endParaRPr lang="en-US"/>
        </a:p>
      </dgm:t>
    </dgm:pt>
    <dgm:pt modelId="{97A624B4-DE8B-4DB9-8A19-5DA4C90E1173}" type="sibTrans" cxnId="{043130A7-D33D-454A-A824-0E71BF9FDEC7}">
      <dgm:prSet/>
      <dgm:spPr/>
      <dgm:t>
        <a:bodyPr/>
        <a:lstStyle/>
        <a:p>
          <a:endParaRPr lang="en-US"/>
        </a:p>
      </dgm:t>
    </dgm:pt>
    <dgm:pt modelId="{8AABEB19-0B84-40FD-9BC5-C4DA0E022057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C1D720C7-F99E-4ED5-B76E-CF73960C7DEF}" type="parTrans" cxnId="{7E84C57A-9585-4E83-A7DB-FE62F448A8CA}">
      <dgm:prSet/>
      <dgm:spPr/>
      <dgm:t>
        <a:bodyPr/>
        <a:lstStyle/>
        <a:p>
          <a:endParaRPr lang="en-US"/>
        </a:p>
      </dgm:t>
    </dgm:pt>
    <dgm:pt modelId="{C906C2D4-D456-41B1-8250-9FBB22448392}" type="sibTrans" cxnId="{7E84C57A-9585-4E83-A7DB-FE62F448A8CA}">
      <dgm:prSet/>
      <dgm:spPr/>
      <dgm:t>
        <a:bodyPr/>
        <a:lstStyle/>
        <a:p>
          <a:endParaRPr lang="en-US"/>
        </a:p>
      </dgm:t>
    </dgm:pt>
    <dgm:pt modelId="{BCFB00D4-37CF-4976-BFDB-FB6A9681E49F}" type="pres">
      <dgm:prSet presAssocID="{E65F5588-B953-4DF3-A17B-81772F22317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D594988-49CE-4B39-BFD3-EF0AC588C843}" type="pres">
      <dgm:prSet presAssocID="{E65F5588-B953-4DF3-A17B-81772F223179}" presName="Name1" presStyleCnt="0"/>
      <dgm:spPr/>
    </dgm:pt>
    <dgm:pt modelId="{D9872182-8E26-4393-83C7-731165532AB8}" type="pres">
      <dgm:prSet presAssocID="{E65F5588-B953-4DF3-A17B-81772F223179}" presName="cycle" presStyleCnt="0"/>
      <dgm:spPr/>
    </dgm:pt>
    <dgm:pt modelId="{3B55E7F3-71C9-4BC7-AAC5-53E06A24620E}" type="pres">
      <dgm:prSet presAssocID="{E65F5588-B953-4DF3-A17B-81772F223179}" presName="srcNode" presStyleLbl="node1" presStyleIdx="0" presStyleCnt="6"/>
      <dgm:spPr/>
    </dgm:pt>
    <dgm:pt modelId="{CE46C424-6028-45DF-BF3A-7FB0FD10C24B}" type="pres">
      <dgm:prSet presAssocID="{E65F5588-B953-4DF3-A17B-81772F223179}" presName="conn" presStyleLbl="parChTrans1D2" presStyleIdx="0" presStyleCnt="1"/>
      <dgm:spPr/>
      <dgm:t>
        <a:bodyPr/>
        <a:lstStyle/>
        <a:p>
          <a:endParaRPr lang="en-US"/>
        </a:p>
      </dgm:t>
    </dgm:pt>
    <dgm:pt modelId="{9F2576FC-98C6-4BF8-AB88-E42C2E14FFC2}" type="pres">
      <dgm:prSet presAssocID="{E65F5588-B953-4DF3-A17B-81772F223179}" presName="extraNode" presStyleLbl="node1" presStyleIdx="0" presStyleCnt="6"/>
      <dgm:spPr/>
    </dgm:pt>
    <dgm:pt modelId="{F7D76C5D-5C65-4299-BEC2-F6F8F432CAFF}" type="pres">
      <dgm:prSet presAssocID="{E65F5588-B953-4DF3-A17B-81772F223179}" presName="dstNode" presStyleLbl="node1" presStyleIdx="0" presStyleCnt="6"/>
      <dgm:spPr/>
    </dgm:pt>
    <dgm:pt modelId="{533B46DA-177C-4BEB-A39D-B4AA389F6027}" type="pres">
      <dgm:prSet presAssocID="{E073203A-8E08-4748-B222-6E7C308ECE6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7B480-F66C-4FF4-A005-4D3343139C53}" type="pres">
      <dgm:prSet presAssocID="{E073203A-8E08-4748-B222-6E7C308ECE6A}" presName="accent_1" presStyleCnt="0"/>
      <dgm:spPr/>
    </dgm:pt>
    <dgm:pt modelId="{7BD2074F-82C5-410C-8135-78F0CB1A8B6B}" type="pres">
      <dgm:prSet presAssocID="{E073203A-8E08-4748-B222-6E7C308ECE6A}" presName="accentRepeatNode" presStyleLbl="solidFgAcc1" presStyleIdx="0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4F899768-BFD5-4D6A-A714-938699DD4BBF}" type="pres">
      <dgm:prSet presAssocID="{52522766-27B2-4BB8-835F-EB0AD8E8624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37BEA-460D-4BC5-9C3E-A2E66AA9B593}" type="pres">
      <dgm:prSet presAssocID="{52522766-27B2-4BB8-835F-EB0AD8E86248}" presName="accent_2" presStyleCnt="0"/>
      <dgm:spPr/>
    </dgm:pt>
    <dgm:pt modelId="{7014C86A-8DF6-4CBD-83D3-649F29627031}" type="pres">
      <dgm:prSet presAssocID="{52522766-27B2-4BB8-835F-EB0AD8E86248}" presName="accentRepeatNode" presStyleLbl="solidFgAcc1" presStyleIdx="1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B8F0BFF1-7311-46B8-9514-F5F8754FD1E7}" type="pres">
      <dgm:prSet presAssocID="{65973D25-D37A-42F3-8BF7-2D4800CAD25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B40AF-56E5-4970-8B91-077A8FEE8F4B}" type="pres">
      <dgm:prSet presAssocID="{65973D25-D37A-42F3-8BF7-2D4800CAD25B}" presName="accent_3" presStyleCnt="0"/>
      <dgm:spPr/>
    </dgm:pt>
    <dgm:pt modelId="{A4476E19-DF62-4F5D-AF2B-638587FE75AB}" type="pres">
      <dgm:prSet presAssocID="{65973D25-D37A-42F3-8BF7-2D4800CAD25B}" presName="accentRepeatNode" presStyleLbl="solidFgAcc1" presStyleIdx="2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617E4B98-0A3D-49C1-89E5-0D06D709C544}" type="pres">
      <dgm:prSet presAssocID="{0ED314AB-2D94-4238-B808-8C45DA9FB5F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5C626-73D2-4CDD-A746-226039BEB4AB}" type="pres">
      <dgm:prSet presAssocID="{0ED314AB-2D94-4238-B808-8C45DA9FB5F1}" presName="accent_4" presStyleCnt="0"/>
      <dgm:spPr/>
    </dgm:pt>
    <dgm:pt modelId="{2DE8ED33-92E8-4002-A824-FC79AE78F352}" type="pres">
      <dgm:prSet presAssocID="{0ED314AB-2D94-4238-B808-8C45DA9FB5F1}" presName="accentRepeatNode" presStyleLbl="solidFgAcc1" presStyleIdx="3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B4932461-739E-42DB-803E-C6923B8F61C2}" type="pres">
      <dgm:prSet presAssocID="{222FBB29-196E-4406-BCAD-A804A32503D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B4F57-C1C1-48FC-A212-437ABBE40975}" type="pres">
      <dgm:prSet presAssocID="{222FBB29-196E-4406-BCAD-A804A32503DB}" presName="accent_5" presStyleCnt="0"/>
      <dgm:spPr/>
    </dgm:pt>
    <dgm:pt modelId="{8F55A5D9-8C4D-43D9-A0DF-D57A8E2AF586}" type="pres">
      <dgm:prSet presAssocID="{222FBB29-196E-4406-BCAD-A804A32503DB}" presName="accentRepeatNode" presStyleLbl="solidFgAcc1" presStyleIdx="4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A4B04169-315A-415F-85AD-48C9D4A683C9}" type="pres">
      <dgm:prSet presAssocID="{8AABEB19-0B84-40FD-9BC5-C4DA0E02205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827D0-AC99-4054-ACE6-972E09E716CE}" type="pres">
      <dgm:prSet presAssocID="{8AABEB19-0B84-40FD-9BC5-C4DA0E022057}" presName="accent_6" presStyleCnt="0"/>
      <dgm:spPr/>
    </dgm:pt>
    <dgm:pt modelId="{D8FF8F4A-DD82-4EC3-A4C8-EAED45303D45}" type="pres">
      <dgm:prSet presAssocID="{8AABEB19-0B84-40FD-9BC5-C4DA0E022057}" presName="accentRepeatNode" presStyleLbl="solidFgAcc1" presStyleIdx="5" presStyleCnt="6"/>
      <dgm:spPr>
        <a:ln>
          <a:solidFill>
            <a:srgbClr val="04DE19"/>
          </a:solidFill>
        </a:ln>
      </dgm:spPr>
    </dgm:pt>
  </dgm:ptLst>
  <dgm:cxnLst>
    <dgm:cxn modelId="{AC637AE0-0B25-4252-9B0C-7838E74A733C}" type="presOf" srcId="{E65F5588-B953-4DF3-A17B-81772F223179}" destId="{BCFB00D4-37CF-4976-BFDB-FB6A9681E49F}" srcOrd="0" destOrd="0" presId="urn:microsoft.com/office/officeart/2008/layout/VerticalCurvedList"/>
    <dgm:cxn modelId="{95EFB687-2847-4675-A163-2BE73D6BB2A1}" srcId="{E65F5588-B953-4DF3-A17B-81772F223179}" destId="{E073203A-8E08-4748-B222-6E7C308ECE6A}" srcOrd="0" destOrd="0" parTransId="{60A89964-8D46-41F9-918F-53264B0B44AD}" sibTransId="{44604021-6F5F-4A27-B850-55890B1CD9FD}"/>
    <dgm:cxn modelId="{A0ADB48B-F66F-40D2-9765-F490368D13EC}" srcId="{E65F5588-B953-4DF3-A17B-81772F223179}" destId="{222FBB29-196E-4406-BCAD-A804A32503DB}" srcOrd="4" destOrd="0" parTransId="{DC6E5FC3-DBCA-45CF-98C7-B049298268BD}" sibTransId="{BB83DBE9-613E-4511-8EAC-82EA20DDC532}"/>
    <dgm:cxn modelId="{FDFD9960-AD49-47DB-A13A-BDEBFD12D3A1}" type="presOf" srcId="{52522766-27B2-4BB8-835F-EB0AD8E86248}" destId="{4F899768-BFD5-4D6A-A714-938699DD4BBF}" srcOrd="0" destOrd="0" presId="urn:microsoft.com/office/officeart/2008/layout/VerticalCurvedList"/>
    <dgm:cxn modelId="{7C0AF2C3-612F-407F-A243-38D8EC42C0D0}" type="presOf" srcId="{65973D25-D37A-42F3-8BF7-2D4800CAD25B}" destId="{B8F0BFF1-7311-46B8-9514-F5F8754FD1E7}" srcOrd="0" destOrd="0" presId="urn:microsoft.com/office/officeart/2008/layout/VerticalCurvedList"/>
    <dgm:cxn modelId="{62ADF741-E74B-4FD7-9272-1A7C945081E1}" type="presOf" srcId="{0ED314AB-2D94-4238-B808-8C45DA9FB5F1}" destId="{617E4B98-0A3D-49C1-89E5-0D06D709C544}" srcOrd="0" destOrd="0" presId="urn:microsoft.com/office/officeart/2008/layout/VerticalCurvedList"/>
    <dgm:cxn modelId="{C456BE2B-B037-4C12-866E-DCD6135ACF3C}" type="presOf" srcId="{8AABEB19-0B84-40FD-9BC5-C4DA0E022057}" destId="{A4B04169-315A-415F-85AD-48C9D4A683C9}" srcOrd="0" destOrd="0" presId="urn:microsoft.com/office/officeart/2008/layout/VerticalCurvedList"/>
    <dgm:cxn modelId="{9E0BAB5D-2ECC-4F6F-BFD8-BB007DDA1B55}" type="presOf" srcId="{222FBB29-196E-4406-BCAD-A804A32503DB}" destId="{B4932461-739E-42DB-803E-C6923B8F61C2}" srcOrd="0" destOrd="0" presId="urn:microsoft.com/office/officeart/2008/layout/VerticalCurvedList"/>
    <dgm:cxn modelId="{767EEC52-EB2A-45B6-8DC6-0DEFEE74B89D}" srcId="{E65F5588-B953-4DF3-A17B-81772F223179}" destId="{65973D25-D37A-42F3-8BF7-2D4800CAD25B}" srcOrd="2" destOrd="0" parTransId="{59F4A1A8-5096-4E74-8722-7B04F8C17ACF}" sibTransId="{CF1E9EF3-20ED-4102-810A-B283DC8FBAAC}"/>
    <dgm:cxn modelId="{32AF6A73-BF2E-4321-AEE7-30789D113CFA}" type="presOf" srcId="{E073203A-8E08-4748-B222-6E7C308ECE6A}" destId="{533B46DA-177C-4BEB-A39D-B4AA389F6027}" srcOrd="0" destOrd="0" presId="urn:microsoft.com/office/officeart/2008/layout/VerticalCurvedList"/>
    <dgm:cxn modelId="{7E84C57A-9585-4E83-A7DB-FE62F448A8CA}" srcId="{E65F5588-B953-4DF3-A17B-81772F223179}" destId="{8AABEB19-0B84-40FD-9BC5-C4DA0E022057}" srcOrd="5" destOrd="0" parTransId="{C1D720C7-F99E-4ED5-B76E-CF73960C7DEF}" sibTransId="{C906C2D4-D456-41B1-8250-9FBB22448392}"/>
    <dgm:cxn modelId="{6DE1BB9B-146B-4C87-9006-CF53BC6145A2}" type="presOf" srcId="{44604021-6F5F-4A27-B850-55890B1CD9FD}" destId="{CE46C424-6028-45DF-BF3A-7FB0FD10C24B}" srcOrd="0" destOrd="0" presId="urn:microsoft.com/office/officeart/2008/layout/VerticalCurvedList"/>
    <dgm:cxn modelId="{9676F2A0-9CE4-4AAA-BB1B-4D9946C2B5D2}" srcId="{E65F5588-B953-4DF3-A17B-81772F223179}" destId="{0ED314AB-2D94-4238-B808-8C45DA9FB5F1}" srcOrd="3" destOrd="0" parTransId="{1BD0DD28-3016-434D-AFD3-F3ED90A34FBF}" sibTransId="{9DD07002-E7F6-4472-A81D-AE3713B395D2}"/>
    <dgm:cxn modelId="{043130A7-D33D-454A-A824-0E71BF9FDEC7}" srcId="{E65F5588-B953-4DF3-A17B-81772F223179}" destId="{52522766-27B2-4BB8-835F-EB0AD8E86248}" srcOrd="1" destOrd="0" parTransId="{7CEA6930-7D46-41AD-9A8C-F7925D15E2EF}" sibTransId="{97A624B4-DE8B-4DB9-8A19-5DA4C90E1173}"/>
    <dgm:cxn modelId="{CE8DED0B-E51E-4B56-B6E9-3C73B33D3403}" type="presParOf" srcId="{BCFB00D4-37CF-4976-BFDB-FB6A9681E49F}" destId="{1D594988-49CE-4B39-BFD3-EF0AC588C843}" srcOrd="0" destOrd="0" presId="urn:microsoft.com/office/officeart/2008/layout/VerticalCurvedList"/>
    <dgm:cxn modelId="{28B5ABD0-9DE7-460C-89FD-9AC6F4BFD7F1}" type="presParOf" srcId="{1D594988-49CE-4B39-BFD3-EF0AC588C843}" destId="{D9872182-8E26-4393-83C7-731165532AB8}" srcOrd="0" destOrd="0" presId="urn:microsoft.com/office/officeart/2008/layout/VerticalCurvedList"/>
    <dgm:cxn modelId="{33D6E1CB-C0E4-40C5-9ED6-BE0A1291362B}" type="presParOf" srcId="{D9872182-8E26-4393-83C7-731165532AB8}" destId="{3B55E7F3-71C9-4BC7-AAC5-53E06A24620E}" srcOrd="0" destOrd="0" presId="urn:microsoft.com/office/officeart/2008/layout/VerticalCurvedList"/>
    <dgm:cxn modelId="{441969C8-7282-486C-B57C-2FCD6851FF81}" type="presParOf" srcId="{D9872182-8E26-4393-83C7-731165532AB8}" destId="{CE46C424-6028-45DF-BF3A-7FB0FD10C24B}" srcOrd="1" destOrd="0" presId="urn:microsoft.com/office/officeart/2008/layout/VerticalCurvedList"/>
    <dgm:cxn modelId="{1ADFEDF1-7DAF-460C-A6A3-799E0FF7847C}" type="presParOf" srcId="{D9872182-8E26-4393-83C7-731165532AB8}" destId="{9F2576FC-98C6-4BF8-AB88-E42C2E14FFC2}" srcOrd="2" destOrd="0" presId="urn:microsoft.com/office/officeart/2008/layout/VerticalCurvedList"/>
    <dgm:cxn modelId="{69E6DFA1-8DB2-4F66-8E92-DCB10B0887D0}" type="presParOf" srcId="{D9872182-8E26-4393-83C7-731165532AB8}" destId="{F7D76C5D-5C65-4299-BEC2-F6F8F432CAFF}" srcOrd="3" destOrd="0" presId="urn:microsoft.com/office/officeart/2008/layout/VerticalCurvedList"/>
    <dgm:cxn modelId="{F473F5FE-2939-42AF-B0DA-9A5DA3C6A641}" type="presParOf" srcId="{1D594988-49CE-4B39-BFD3-EF0AC588C843}" destId="{533B46DA-177C-4BEB-A39D-B4AA389F6027}" srcOrd="1" destOrd="0" presId="urn:microsoft.com/office/officeart/2008/layout/VerticalCurvedList"/>
    <dgm:cxn modelId="{F6E3ABD0-FFC3-4853-8D9C-7CB8090BF642}" type="presParOf" srcId="{1D594988-49CE-4B39-BFD3-EF0AC588C843}" destId="{9F67B480-F66C-4FF4-A005-4D3343139C53}" srcOrd="2" destOrd="0" presId="urn:microsoft.com/office/officeart/2008/layout/VerticalCurvedList"/>
    <dgm:cxn modelId="{A6AB7DE9-4A30-4F50-8F05-634EA17F85BE}" type="presParOf" srcId="{9F67B480-F66C-4FF4-A005-4D3343139C53}" destId="{7BD2074F-82C5-410C-8135-78F0CB1A8B6B}" srcOrd="0" destOrd="0" presId="urn:microsoft.com/office/officeart/2008/layout/VerticalCurvedList"/>
    <dgm:cxn modelId="{9F4A4399-71F2-420A-B143-CBEA97AE0072}" type="presParOf" srcId="{1D594988-49CE-4B39-BFD3-EF0AC588C843}" destId="{4F899768-BFD5-4D6A-A714-938699DD4BBF}" srcOrd="3" destOrd="0" presId="urn:microsoft.com/office/officeart/2008/layout/VerticalCurvedList"/>
    <dgm:cxn modelId="{2844F869-D900-4A5B-AF5A-4D28764DF0F1}" type="presParOf" srcId="{1D594988-49CE-4B39-BFD3-EF0AC588C843}" destId="{D4C37BEA-460D-4BC5-9C3E-A2E66AA9B593}" srcOrd="4" destOrd="0" presId="urn:microsoft.com/office/officeart/2008/layout/VerticalCurvedList"/>
    <dgm:cxn modelId="{E165FD25-0C6F-4B82-8FDD-A4D03BB764A9}" type="presParOf" srcId="{D4C37BEA-460D-4BC5-9C3E-A2E66AA9B593}" destId="{7014C86A-8DF6-4CBD-83D3-649F29627031}" srcOrd="0" destOrd="0" presId="urn:microsoft.com/office/officeart/2008/layout/VerticalCurvedList"/>
    <dgm:cxn modelId="{4F8111A7-27FA-4405-9203-B18E7E83184A}" type="presParOf" srcId="{1D594988-49CE-4B39-BFD3-EF0AC588C843}" destId="{B8F0BFF1-7311-46B8-9514-F5F8754FD1E7}" srcOrd="5" destOrd="0" presId="urn:microsoft.com/office/officeart/2008/layout/VerticalCurvedList"/>
    <dgm:cxn modelId="{23CA5AB0-3F51-4158-9CFE-B6A8014FCE7D}" type="presParOf" srcId="{1D594988-49CE-4B39-BFD3-EF0AC588C843}" destId="{B61B40AF-56E5-4970-8B91-077A8FEE8F4B}" srcOrd="6" destOrd="0" presId="urn:microsoft.com/office/officeart/2008/layout/VerticalCurvedList"/>
    <dgm:cxn modelId="{554196BF-515E-4959-BBFA-264DA6E239EC}" type="presParOf" srcId="{B61B40AF-56E5-4970-8B91-077A8FEE8F4B}" destId="{A4476E19-DF62-4F5D-AF2B-638587FE75AB}" srcOrd="0" destOrd="0" presId="urn:microsoft.com/office/officeart/2008/layout/VerticalCurvedList"/>
    <dgm:cxn modelId="{617550C0-6DE5-4FB4-A2E7-65B0B24AA852}" type="presParOf" srcId="{1D594988-49CE-4B39-BFD3-EF0AC588C843}" destId="{617E4B98-0A3D-49C1-89E5-0D06D709C544}" srcOrd="7" destOrd="0" presId="urn:microsoft.com/office/officeart/2008/layout/VerticalCurvedList"/>
    <dgm:cxn modelId="{4972E38C-A97B-4A99-8518-F9FE4A1D040C}" type="presParOf" srcId="{1D594988-49CE-4B39-BFD3-EF0AC588C843}" destId="{7465C626-73D2-4CDD-A746-226039BEB4AB}" srcOrd="8" destOrd="0" presId="urn:microsoft.com/office/officeart/2008/layout/VerticalCurvedList"/>
    <dgm:cxn modelId="{5611838B-63F9-4A5A-B2CD-77F1CF2701AD}" type="presParOf" srcId="{7465C626-73D2-4CDD-A746-226039BEB4AB}" destId="{2DE8ED33-92E8-4002-A824-FC79AE78F352}" srcOrd="0" destOrd="0" presId="urn:microsoft.com/office/officeart/2008/layout/VerticalCurvedList"/>
    <dgm:cxn modelId="{7FC60214-3ED6-4E63-A3ED-B67AC6D3320D}" type="presParOf" srcId="{1D594988-49CE-4B39-BFD3-EF0AC588C843}" destId="{B4932461-739E-42DB-803E-C6923B8F61C2}" srcOrd="9" destOrd="0" presId="urn:microsoft.com/office/officeart/2008/layout/VerticalCurvedList"/>
    <dgm:cxn modelId="{28BBBC9D-71A7-4962-AD16-9E0F727DA214}" type="presParOf" srcId="{1D594988-49CE-4B39-BFD3-EF0AC588C843}" destId="{DBAB4F57-C1C1-48FC-A212-437ABBE40975}" srcOrd="10" destOrd="0" presId="urn:microsoft.com/office/officeart/2008/layout/VerticalCurvedList"/>
    <dgm:cxn modelId="{EC4BE14E-2F9D-499D-B833-9501A3A8530D}" type="presParOf" srcId="{DBAB4F57-C1C1-48FC-A212-437ABBE40975}" destId="{8F55A5D9-8C4D-43D9-A0DF-D57A8E2AF586}" srcOrd="0" destOrd="0" presId="urn:microsoft.com/office/officeart/2008/layout/VerticalCurvedList"/>
    <dgm:cxn modelId="{357321EC-F99A-4942-BE7A-0A32B25F3C31}" type="presParOf" srcId="{1D594988-49CE-4B39-BFD3-EF0AC588C843}" destId="{A4B04169-315A-415F-85AD-48C9D4A683C9}" srcOrd="11" destOrd="0" presId="urn:microsoft.com/office/officeart/2008/layout/VerticalCurvedList"/>
    <dgm:cxn modelId="{F1F776C1-12FD-407E-83C9-99D9DCE0144A}" type="presParOf" srcId="{1D594988-49CE-4B39-BFD3-EF0AC588C843}" destId="{B3E827D0-AC99-4054-ACE6-972E09E716CE}" srcOrd="12" destOrd="0" presId="urn:microsoft.com/office/officeart/2008/layout/VerticalCurvedList"/>
    <dgm:cxn modelId="{4F7FB5CB-59BE-45D5-916E-35C365F4103F}" type="presParOf" srcId="{B3E827D0-AC99-4054-ACE6-972E09E716CE}" destId="{D8FF8F4A-DD82-4EC3-A4C8-EAED45303D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33362-C6A3-4C79-838B-21E6DB449E9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0B9287-C4A7-419B-92E1-051581C5F33A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HT Active</a:t>
          </a:r>
          <a:endParaRPr lang="en-US" dirty="0">
            <a:solidFill>
              <a:schemeClr val="tx1"/>
            </a:solidFill>
          </a:endParaRPr>
        </a:p>
      </dgm:t>
    </dgm:pt>
    <dgm:pt modelId="{6DE70899-E891-432A-8A66-6DCA594E27E2}" type="parTrans" cxnId="{496C8A0B-9E25-4496-8B58-C6746477F22D}">
      <dgm:prSet/>
      <dgm:spPr/>
      <dgm:t>
        <a:bodyPr/>
        <a:lstStyle/>
        <a:p>
          <a:endParaRPr lang="en-US"/>
        </a:p>
      </dgm:t>
    </dgm:pt>
    <dgm:pt modelId="{2F9796F1-DDBD-4ECF-B182-05748985A49E}" type="sibTrans" cxnId="{496C8A0B-9E25-4496-8B58-C6746477F22D}">
      <dgm:prSet/>
      <dgm:spPr/>
      <dgm:t>
        <a:bodyPr/>
        <a:lstStyle/>
        <a:p>
          <a:endParaRPr lang="en-US"/>
        </a:p>
      </dgm:t>
    </dgm:pt>
    <dgm:pt modelId="{453FD134-E798-4A4C-9047-6653EE377719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Information</a:t>
          </a:r>
          <a:endParaRPr lang="en-US" dirty="0">
            <a:solidFill>
              <a:schemeClr val="tx1"/>
            </a:solidFill>
          </a:endParaRPr>
        </a:p>
      </dgm:t>
    </dgm:pt>
    <dgm:pt modelId="{C8EFEA5E-3191-4A87-8952-A9941171C378}" type="parTrans" cxnId="{7355EA5C-4E59-4474-8D52-9592C8DB0A97}">
      <dgm:prSet/>
      <dgm:spPr>
        <a:noFill/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0DD6A5C4-4372-4C7D-AEAD-E84BFE1B29EB}" type="sibTrans" cxnId="{7355EA5C-4E59-4474-8D52-9592C8DB0A97}">
      <dgm:prSet/>
      <dgm:spPr/>
      <dgm:t>
        <a:bodyPr/>
        <a:lstStyle/>
        <a:p>
          <a:endParaRPr lang="en-US"/>
        </a:p>
      </dgm:t>
    </dgm:pt>
    <dgm:pt modelId="{C2614836-AE87-4A35-B3AA-21E46277727D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CEO: Ho </a:t>
          </a:r>
          <a:r>
            <a:rPr lang="en-US" dirty="0" err="1" smtClean="0">
              <a:solidFill>
                <a:schemeClr val="tx1"/>
              </a:solidFill>
            </a:rPr>
            <a:t>Duc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Thuan</a:t>
          </a:r>
          <a:endParaRPr lang="en-US" dirty="0">
            <a:solidFill>
              <a:schemeClr val="tx1"/>
            </a:solidFill>
          </a:endParaRPr>
        </a:p>
      </dgm:t>
    </dgm:pt>
    <dgm:pt modelId="{99BC7F68-594B-4D71-9EF6-C13D63937A54}" type="parTrans" cxnId="{3E29ED63-E5FD-4AED-B547-CC6896CD4C3D}">
      <dgm:prSet/>
      <dgm:spPr>
        <a:noFill/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94D56D90-1B9C-45FE-A263-9C13C7AAC838}" type="sibTrans" cxnId="{3E29ED63-E5FD-4AED-B547-CC6896CD4C3D}">
      <dgm:prSet/>
      <dgm:spPr/>
      <dgm:t>
        <a:bodyPr/>
        <a:lstStyle/>
        <a:p>
          <a:endParaRPr lang="en-US"/>
        </a:p>
      </dgm:t>
    </dgm:pt>
    <dgm:pt modelId="{8BD7C107-2676-4CBB-BCB7-F0BFADD0036F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Service</a:t>
          </a:r>
          <a:endParaRPr lang="en-US" dirty="0">
            <a:solidFill>
              <a:schemeClr val="tx1"/>
            </a:solidFill>
          </a:endParaRPr>
        </a:p>
      </dgm:t>
    </dgm:pt>
    <dgm:pt modelId="{F20FCD2B-3A5A-4A79-BA57-889977B79680}" type="parTrans" cxnId="{82797012-7067-46F7-B54C-F67B04C0FCDF}">
      <dgm:prSet/>
      <dgm:spPr>
        <a:noFill/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47866CD0-89D3-464C-9AB3-4B7329E1F4E7}" type="sibTrans" cxnId="{82797012-7067-46F7-B54C-F67B04C0FCDF}">
      <dgm:prSet/>
      <dgm:spPr/>
      <dgm:t>
        <a:bodyPr/>
        <a:lstStyle/>
        <a:p>
          <a:endParaRPr lang="en-US"/>
        </a:p>
      </dgm:t>
    </dgm:pt>
    <dgm:pt modelId="{73494160-E0B9-474D-95CF-D902EBD4DB0D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Year founded: 2016</a:t>
          </a:r>
          <a:endParaRPr lang="en-US" dirty="0">
            <a:solidFill>
              <a:schemeClr val="tx1"/>
            </a:solidFill>
          </a:endParaRPr>
        </a:p>
      </dgm:t>
    </dgm:pt>
    <dgm:pt modelId="{61CB5BC3-F3AB-46BD-A6A6-34C54A6201E2}" type="parTrans" cxnId="{C54206B6-0EB3-450F-8032-BCC2FF5B2615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EE685A82-9907-483F-991B-EB202A3D15D5}" type="sibTrans" cxnId="{C54206B6-0EB3-450F-8032-BCC2FF5B2615}">
      <dgm:prSet/>
      <dgm:spPr/>
      <dgm:t>
        <a:bodyPr/>
        <a:lstStyle/>
        <a:p>
          <a:endParaRPr lang="en-US"/>
        </a:p>
      </dgm:t>
    </dgm:pt>
    <dgm:pt modelId="{E524BD68-79FE-4BAB-8AA5-346AC9775912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Employees: over 16 members</a:t>
          </a:r>
          <a:endParaRPr lang="en-US" dirty="0">
            <a:solidFill>
              <a:schemeClr val="tx1"/>
            </a:solidFill>
          </a:endParaRPr>
        </a:p>
      </dgm:t>
    </dgm:pt>
    <dgm:pt modelId="{9E0172BB-6109-43A8-A1CC-B40552001F09}" type="parTrans" cxnId="{D9B450BB-FC61-4983-A012-2F91549F0D9D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1A94E313-9A5B-41CD-BAC3-7C3872311DF4}" type="sibTrans" cxnId="{D9B450BB-FC61-4983-A012-2F91549F0D9D}">
      <dgm:prSet/>
      <dgm:spPr/>
      <dgm:t>
        <a:bodyPr/>
        <a:lstStyle/>
        <a:p>
          <a:endParaRPr lang="en-US"/>
        </a:p>
      </dgm:t>
    </dgm:pt>
    <dgm:pt modelId="{6E55B445-CE14-4A25-BF7F-0ADCB077F84E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 applications </a:t>
          </a:r>
          <a:endParaRPr lang="en-US" dirty="0">
            <a:solidFill>
              <a:schemeClr val="tx1"/>
            </a:solidFill>
          </a:endParaRPr>
        </a:p>
      </dgm:t>
    </dgm:pt>
    <dgm:pt modelId="{FEA9FEB2-BB7C-448A-8389-04C7F49655FF}" type="parTrans" cxnId="{4F4E236C-2CDE-4048-8E7E-9CD7DE68248C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162587D0-225B-4B4C-99BC-742848165DE2}" type="sibTrans" cxnId="{4F4E236C-2CDE-4048-8E7E-9CD7DE68248C}">
      <dgm:prSet/>
      <dgm:spPr/>
      <dgm:t>
        <a:bodyPr/>
        <a:lstStyle/>
        <a:p>
          <a:endParaRPr lang="en-US"/>
        </a:p>
      </dgm:t>
    </dgm:pt>
    <dgm:pt modelId="{80BB413D-C57D-4663-B7E7-9B8C6510E020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Mobile applications</a:t>
          </a:r>
          <a:endParaRPr lang="en-US" dirty="0">
            <a:solidFill>
              <a:schemeClr val="tx1"/>
            </a:solidFill>
          </a:endParaRPr>
        </a:p>
      </dgm:t>
    </dgm:pt>
    <dgm:pt modelId="{9C6F5382-D537-4627-AFE7-9431B721D781}" type="parTrans" cxnId="{16870D03-281C-485A-B32F-D7884A692BEB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77CCA5FB-485A-4C4A-9D3A-F5BBA560F392}" type="sibTrans" cxnId="{16870D03-281C-485A-B32F-D7884A692BEB}">
      <dgm:prSet/>
      <dgm:spPr/>
      <dgm:t>
        <a:bodyPr/>
        <a:lstStyle/>
        <a:p>
          <a:endParaRPr lang="en-US"/>
        </a:p>
      </dgm:t>
    </dgm:pt>
    <dgm:pt modelId="{8AC8DBF7-3143-40F1-8EBA-49372F8388B9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Contact</a:t>
          </a:r>
          <a:endParaRPr lang="en-US" dirty="0">
            <a:solidFill>
              <a:schemeClr val="tx1"/>
            </a:solidFill>
          </a:endParaRPr>
        </a:p>
      </dgm:t>
    </dgm:pt>
    <dgm:pt modelId="{1DBCBB79-A472-4D75-ACAA-55F6B7AFD648}" type="parTrans" cxnId="{8EB5D185-A04D-40ED-A5B5-E91EF2CC0743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4F4E2338-4759-4447-A37A-908A2EF3F7CC}" type="sibTrans" cxnId="{8EB5D185-A04D-40ED-A5B5-E91EF2CC0743}">
      <dgm:prSet/>
      <dgm:spPr/>
      <dgm:t>
        <a:bodyPr/>
        <a:lstStyle/>
        <a:p>
          <a:endParaRPr lang="en-US"/>
        </a:p>
      </dgm:t>
    </dgm:pt>
    <dgm:pt modelId="{BAC5DCBE-6090-487E-8CFD-343EF4149CA9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Mobile games</a:t>
          </a:r>
          <a:endParaRPr lang="en-US" dirty="0">
            <a:solidFill>
              <a:schemeClr val="tx1"/>
            </a:solidFill>
          </a:endParaRPr>
        </a:p>
      </dgm:t>
    </dgm:pt>
    <dgm:pt modelId="{414D09B4-DB8B-4007-9C59-297943014628}" type="parTrans" cxnId="{499C9DE6-4632-4C0C-9081-2CE047120093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B86E7B29-DCF2-4BDD-9E87-A27AA158E9DB}" type="sibTrans" cxnId="{499C9DE6-4632-4C0C-9081-2CE047120093}">
      <dgm:prSet/>
      <dgm:spPr/>
      <dgm:t>
        <a:bodyPr/>
        <a:lstStyle/>
        <a:p>
          <a:endParaRPr lang="en-US"/>
        </a:p>
      </dgm:t>
    </dgm:pt>
    <dgm:pt modelId="{FCEBFFAD-EDA0-4C60-8FC4-024E91749B7C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Email: </a:t>
          </a:r>
          <a:r>
            <a:rPr lang="en-US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s</a:t>
          </a:r>
          <a:r>
            <a:rPr lang="en-US" dirty="0" smtClean="0">
              <a:solidFill>
                <a:srgbClr val="04DE19"/>
              </a:solidFill>
              <a:hlinkClick xmlns:r="http://schemas.openxmlformats.org/officeDocument/2006/relationships" r:id="rId1"/>
            </a:rPr>
            <a:t>ervices@htactive.co</a:t>
          </a:r>
          <a:r>
            <a:rPr lang="en-US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87BBD802-866C-4373-A421-EA600A866D62}" type="parTrans" cxnId="{EC74B1B1-6743-44B7-9725-3552CAE74507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11FE85A3-A3E0-4281-80AC-299601D54F94}" type="sibTrans" cxnId="{EC74B1B1-6743-44B7-9725-3552CAE74507}">
      <dgm:prSet/>
      <dgm:spPr/>
      <dgm:t>
        <a:bodyPr/>
        <a:lstStyle/>
        <a:p>
          <a:endParaRPr lang="en-US"/>
        </a:p>
      </dgm:t>
    </dgm:pt>
    <dgm:pt modelId="{1D720B82-60AF-4B51-ACE0-81ED48044601}">
      <dgm:prSet phldrT="[Text]"/>
      <dgm:spPr>
        <a:noFill/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Venue: 63 Phan Dang </a:t>
          </a:r>
          <a:r>
            <a:rPr lang="en-US" dirty="0" err="1" smtClean="0">
              <a:solidFill>
                <a:schemeClr val="tx1"/>
              </a:solidFill>
            </a:rPr>
            <a:t>Luu</a:t>
          </a:r>
          <a:r>
            <a:rPr lang="en-US" dirty="0" smtClean="0">
              <a:solidFill>
                <a:schemeClr val="tx1"/>
              </a:solidFill>
            </a:rPr>
            <a:t> Street, Hai Chau District, Da Nang City</a:t>
          </a:r>
          <a:endParaRPr lang="en-US" dirty="0">
            <a:solidFill>
              <a:schemeClr val="tx1"/>
            </a:solidFill>
          </a:endParaRPr>
        </a:p>
      </dgm:t>
    </dgm:pt>
    <dgm:pt modelId="{5450AA1A-264E-4BB4-B40F-3C11C243DF47}" type="parTrans" cxnId="{7D6CD474-E265-457D-97D5-0473AFA57637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DFD669CB-8CCC-4035-A9DA-49290D11E842}" type="sibTrans" cxnId="{7D6CD474-E265-457D-97D5-0473AFA57637}">
      <dgm:prSet/>
      <dgm:spPr/>
      <dgm:t>
        <a:bodyPr/>
        <a:lstStyle/>
        <a:p>
          <a:endParaRPr lang="en-US"/>
        </a:p>
      </dgm:t>
    </dgm:pt>
    <dgm:pt modelId="{49ACDD88-F257-43FD-8F36-8871C1706479}" type="pres">
      <dgm:prSet presAssocID="{E3D33362-C6A3-4C79-838B-21E6DB449E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DECF81-4B31-4C1A-8D42-DD1EB2049A98}" type="pres">
      <dgm:prSet presAssocID="{180B9287-C4A7-419B-92E1-051581C5F33A}" presName="root1" presStyleCnt="0"/>
      <dgm:spPr/>
    </dgm:pt>
    <dgm:pt modelId="{608234F9-E429-432E-A360-B1B4B7609A06}" type="pres">
      <dgm:prSet presAssocID="{180B9287-C4A7-419B-92E1-051581C5F33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AC8414-C190-4D54-A24C-2DE22202115E}" type="pres">
      <dgm:prSet presAssocID="{180B9287-C4A7-419B-92E1-051581C5F33A}" presName="level2hierChild" presStyleCnt="0"/>
      <dgm:spPr/>
    </dgm:pt>
    <dgm:pt modelId="{5DAC5327-230F-42B8-AD04-82F998A51E22}" type="pres">
      <dgm:prSet presAssocID="{C8EFEA5E-3191-4A87-8952-A9941171C378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259760BE-EEDF-43F7-9C87-A0C43B1F103C}" type="pres">
      <dgm:prSet presAssocID="{C8EFEA5E-3191-4A87-8952-A9941171C37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6891E5C-6FD1-4396-9462-711EB2603DEC}" type="pres">
      <dgm:prSet presAssocID="{453FD134-E798-4A4C-9047-6653EE377719}" presName="root2" presStyleCnt="0"/>
      <dgm:spPr/>
    </dgm:pt>
    <dgm:pt modelId="{9684C442-2CD7-4AEC-9E81-A7EB0BDFD574}" type="pres">
      <dgm:prSet presAssocID="{453FD134-E798-4A4C-9047-6653EE37771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94C2AA-4664-4286-822D-227CEC43B2FB}" type="pres">
      <dgm:prSet presAssocID="{453FD134-E798-4A4C-9047-6653EE377719}" presName="level3hierChild" presStyleCnt="0"/>
      <dgm:spPr/>
    </dgm:pt>
    <dgm:pt modelId="{6A1C1D3F-C466-430D-89ED-5824AC97B713}" type="pres">
      <dgm:prSet presAssocID="{99BC7F68-594B-4D71-9EF6-C13D63937A54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9CC1707B-A3F7-461F-B57E-6FBCB000C39A}" type="pres">
      <dgm:prSet presAssocID="{99BC7F68-594B-4D71-9EF6-C13D63937A54}" presName="connTx" presStyleLbl="parChTrans1D3" presStyleIdx="0" presStyleCnt="8"/>
      <dgm:spPr/>
      <dgm:t>
        <a:bodyPr/>
        <a:lstStyle/>
        <a:p>
          <a:endParaRPr lang="en-US"/>
        </a:p>
      </dgm:t>
    </dgm:pt>
    <dgm:pt modelId="{482449B7-4DB2-451D-89E4-94F0B80797DD}" type="pres">
      <dgm:prSet presAssocID="{C2614836-AE87-4A35-B3AA-21E46277727D}" presName="root2" presStyleCnt="0"/>
      <dgm:spPr/>
    </dgm:pt>
    <dgm:pt modelId="{75EE77AF-DEF3-44F6-8C4C-99CDB9C66EAA}" type="pres">
      <dgm:prSet presAssocID="{C2614836-AE87-4A35-B3AA-21E46277727D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5DAC2-28E6-4093-934C-46325F7C8ADA}" type="pres">
      <dgm:prSet presAssocID="{C2614836-AE87-4A35-B3AA-21E46277727D}" presName="level3hierChild" presStyleCnt="0"/>
      <dgm:spPr/>
    </dgm:pt>
    <dgm:pt modelId="{CEFDDF26-B743-41B3-80FD-D5244D385B00}" type="pres">
      <dgm:prSet presAssocID="{61CB5BC3-F3AB-46BD-A6A6-34C54A6201E2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C1D91966-A163-43FA-9758-7E045ADE1CEB}" type="pres">
      <dgm:prSet presAssocID="{61CB5BC3-F3AB-46BD-A6A6-34C54A6201E2}" presName="connTx" presStyleLbl="parChTrans1D3" presStyleIdx="1" presStyleCnt="8"/>
      <dgm:spPr/>
      <dgm:t>
        <a:bodyPr/>
        <a:lstStyle/>
        <a:p>
          <a:endParaRPr lang="en-US"/>
        </a:p>
      </dgm:t>
    </dgm:pt>
    <dgm:pt modelId="{438B83CC-3803-4C13-BF82-77A7262ECEDB}" type="pres">
      <dgm:prSet presAssocID="{73494160-E0B9-474D-95CF-D902EBD4DB0D}" presName="root2" presStyleCnt="0"/>
      <dgm:spPr/>
    </dgm:pt>
    <dgm:pt modelId="{1ED38261-E439-40A4-957E-8A03D6A7F712}" type="pres">
      <dgm:prSet presAssocID="{73494160-E0B9-474D-95CF-D902EBD4DB0D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D0F6B-4DC8-4268-89E0-0143809F7B18}" type="pres">
      <dgm:prSet presAssocID="{73494160-E0B9-474D-95CF-D902EBD4DB0D}" presName="level3hierChild" presStyleCnt="0"/>
      <dgm:spPr/>
    </dgm:pt>
    <dgm:pt modelId="{6A94C094-BCA6-4F05-B6BD-ABE69D2C551E}" type="pres">
      <dgm:prSet presAssocID="{9E0172BB-6109-43A8-A1CC-B40552001F09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AA08119D-0585-4998-B84E-59394F0422EB}" type="pres">
      <dgm:prSet presAssocID="{9E0172BB-6109-43A8-A1CC-B40552001F09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A546AE0-4686-4B7B-9127-803106414492}" type="pres">
      <dgm:prSet presAssocID="{E524BD68-79FE-4BAB-8AA5-346AC9775912}" presName="root2" presStyleCnt="0"/>
      <dgm:spPr/>
    </dgm:pt>
    <dgm:pt modelId="{C20834CD-4726-4E16-A3C4-B27C4F92A267}" type="pres">
      <dgm:prSet presAssocID="{E524BD68-79FE-4BAB-8AA5-346AC9775912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B8799-0612-4D00-BA32-233D8358ABAB}" type="pres">
      <dgm:prSet presAssocID="{E524BD68-79FE-4BAB-8AA5-346AC9775912}" presName="level3hierChild" presStyleCnt="0"/>
      <dgm:spPr/>
    </dgm:pt>
    <dgm:pt modelId="{CBDAAC61-21B9-4FDC-9463-D9DDD4D6DD61}" type="pres">
      <dgm:prSet presAssocID="{F20FCD2B-3A5A-4A79-BA57-889977B7968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3148F05-75B3-47E7-AFAC-647A9707FDB4}" type="pres">
      <dgm:prSet presAssocID="{F20FCD2B-3A5A-4A79-BA57-889977B7968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79BA1A7-2BBE-4B30-97DA-B105EB55C51C}" type="pres">
      <dgm:prSet presAssocID="{8BD7C107-2676-4CBB-BCB7-F0BFADD0036F}" presName="root2" presStyleCnt="0"/>
      <dgm:spPr/>
    </dgm:pt>
    <dgm:pt modelId="{FF19AA13-3501-4E94-8A63-E934EAD5B939}" type="pres">
      <dgm:prSet presAssocID="{8BD7C107-2676-4CBB-BCB7-F0BFADD0036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09CF9-87C4-4FDF-8860-4EDCB0B3BA70}" type="pres">
      <dgm:prSet presAssocID="{8BD7C107-2676-4CBB-BCB7-F0BFADD0036F}" presName="level3hierChild" presStyleCnt="0"/>
      <dgm:spPr/>
    </dgm:pt>
    <dgm:pt modelId="{8556B510-A515-4AF6-9199-A5F7C2D05CB7}" type="pres">
      <dgm:prSet presAssocID="{FEA9FEB2-BB7C-448A-8389-04C7F49655FF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8FB8C714-8376-4BFC-A40D-F6C86E907A76}" type="pres">
      <dgm:prSet presAssocID="{FEA9FEB2-BB7C-448A-8389-04C7F49655FF}" presName="connTx" presStyleLbl="parChTrans1D3" presStyleIdx="3" presStyleCnt="8"/>
      <dgm:spPr/>
      <dgm:t>
        <a:bodyPr/>
        <a:lstStyle/>
        <a:p>
          <a:endParaRPr lang="en-US"/>
        </a:p>
      </dgm:t>
    </dgm:pt>
    <dgm:pt modelId="{1AFA548A-FF1E-489C-9877-3AAFAE3ACEA7}" type="pres">
      <dgm:prSet presAssocID="{6E55B445-CE14-4A25-BF7F-0ADCB077F84E}" presName="root2" presStyleCnt="0"/>
      <dgm:spPr/>
    </dgm:pt>
    <dgm:pt modelId="{DE46017D-00F2-40C0-A8DF-CC3AB423413C}" type="pres">
      <dgm:prSet presAssocID="{6E55B445-CE14-4A25-BF7F-0ADCB077F84E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8E69C-CAE1-4DA1-9CAE-03B6E720D1B1}" type="pres">
      <dgm:prSet presAssocID="{6E55B445-CE14-4A25-BF7F-0ADCB077F84E}" presName="level3hierChild" presStyleCnt="0"/>
      <dgm:spPr/>
    </dgm:pt>
    <dgm:pt modelId="{418CFC59-8B3E-4C78-BFE2-CA3648541090}" type="pres">
      <dgm:prSet presAssocID="{9C6F5382-D537-4627-AFE7-9431B721D781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3D5B6892-3588-4932-B3DC-23D385A0B412}" type="pres">
      <dgm:prSet presAssocID="{9C6F5382-D537-4627-AFE7-9431B721D781}" presName="connTx" presStyleLbl="parChTrans1D3" presStyleIdx="4" presStyleCnt="8"/>
      <dgm:spPr/>
      <dgm:t>
        <a:bodyPr/>
        <a:lstStyle/>
        <a:p>
          <a:endParaRPr lang="en-US"/>
        </a:p>
      </dgm:t>
    </dgm:pt>
    <dgm:pt modelId="{ED5F861A-A6D2-4B53-87BF-3D9813B81506}" type="pres">
      <dgm:prSet presAssocID="{80BB413D-C57D-4663-B7E7-9B8C6510E020}" presName="root2" presStyleCnt="0"/>
      <dgm:spPr/>
    </dgm:pt>
    <dgm:pt modelId="{E9DF6D64-69B6-4875-8040-2AD20ABB02F6}" type="pres">
      <dgm:prSet presAssocID="{80BB413D-C57D-4663-B7E7-9B8C6510E020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ACEA7-CFEE-4B7D-BD34-B7FC2302397F}" type="pres">
      <dgm:prSet presAssocID="{80BB413D-C57D-4663-B7E7-9B8C6510E020}" presName="level3hierChild" presStyleCnt="0"/>
      <dgm:spPr/>
    </dgm:pt>
    <dgm:pt modelId="{E35C458E-C50C-46BD-AD6F-CF4694E51BCF}" type="pres">
      <dgm:prSet presAssocID="{414D09B4-DB8B-4007-9C59-297943014628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19181621-3BEA-4F23-8022-3D7083BC26D3}" type="pres">
      <dgm:prSet presAssocID="{414D09B4-DB8B-4007-9C59-29794301462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FAF40E73-1D74-4A3D-BAAB-EB6ACA0D7E98}" type="pres">
      <dgm:prSet presAssocID="{BAC5DCBE-6090-487E-8CFD-343EF4149CA9}" presName="root2" presStyleCnt="0"/>
      <dgm:spPr/>
    </dgm:pt>
    <dgm:pt modelId="{92F116C6-67A5-4122-8AB4-627C39E89368}" type="pres">
      <dgm:prSet presAssocID="{BAC5DCBE-6090-487E-8CFD-343EF4149CA9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8C4F09-E1A4-4C9A-B438-162E75CA3410}" type="pres">
      <dgm:prSet presAssocID="{BAC5DCBE-6090-487E-8CFD-343EF4149CA9}" presName="level3hierChild" presStyleCnt="0"/>
      <dgm:spPr/>
    </dgm:pt>
    <dgm:pt modelId="{CC6054A8-8520-4F34-A49C-83093F183D38}" type="pres">
      <dgm:prSet presAssocID="{1DBCBB79-A472-4D75-ACAA-55F6B7AFD648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4900DF6-8AA9-47BA-8915-CCFD82E1ED1F}" type="pres">
      <dgm:prSet presAssocID="{1DBCBB79-A472-4D75-ACAA-55F6B7AFD64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28917A6-3ABE-4534-A828-E99173F67D91}" type="pres">
      <dgm:prSet presAssocID="{8AC8DBF7-3143-40F1-8EBA-49372F8388B9}" presName="root2" presStyleCnt="0"/>
      <dgm:spPr/>
    </dgm:pt>
    <dgm:pt modelId="{013955FD-7B4A-428E-A336-AFDC5B22DA1F}" type="pres">
      <dgm:prSet presAssocID="{8AC8DBF7-3143-40F1-8EBA-49372F8388B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9E6801-483F-4DDD-AB20-43420F794149}" type="pres">
      <dgm:prSet presAssocID="{8AC8DBF7-3143-40F1-8EBA-49372F8388B9}" presName="level3hierChild" presStyleCnt="0"/>
      <dgm:spPr/>
    </dgm:pt>
    <dgm:pt modelId="{38CEC996-F801-4DEB-B47D-C41FFE2D2F52}" type="pres">
      <dgm:prSet presAssocID="{87BBD802-866C-4373-A421-EA600A866D62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084DE769-742B-4BCE-AA96-D11C9131FA95}" type="pres">
      <dgm:prSet presAssocID="{87BBD802-866C-4373-A421-EA600A866D62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CE788E5-8334-4C45-B9BC-07533369EE7C}" type="pres">
      <dgm:prSet presAssocID="{FCEBFFAD-EDA0-4C60-8FC4-024E91749B7C}" presName="root2" presStyleCnt="0"/>
      <dgm:spPr/>
    </dgm:pt>
    <dgm:pt modelId="{EB3A5DD8-8F76-4153-B476-8BB1D4413510}" type="pres">
      <dgm:prSet presAssocID="{FCEBFFAD-EDA0-4C60-8FC4-024E91749B7C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6AEA95-EA9A-4F12-98B2-D96357CE07E8}" type="pres">
      <dgm:prSet presAssocID="{FCEBFFAD-EDA0-4C60-8FC4-024E91749B7C}" presName="level3hierChild" presStyleCnt="0"/>
      <dgm:spPr/>
    </dgm:pt>
    <dgm:pt modelId="{E8AABD6B-43DA-44D2-A30D-14203489212F}" type="pres">
      <dgm:prSet presAssocID="{5450AA1A-264E-4BB4-B40F-3C11C243DF47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0F6C5235-4D69-4CEA-B546-2817F71E4C7D}" type="pres">
      <dgm:prSet presAssocID="{5450AA1A-264E-4BB4-B40F-3C11C243DF47}" presName="connTx" presStyleLbl="parChTrans1D3" presStyleIdx="7" presStyleCnt="8"/>
      <dgm:spPr/>
      <dgm:t>
        <a:bodyPr/>
        <a:lstStyle/>
        <a:p>
          <a:endParaRPr lang="en-US"/>
        </a:p>
      </dgm:t>
    </dgm:pt>
    <dgm:pt modelId="{3173A235-FDCA-429E-80CB-D52E7BE39C4A}" type="pres">
      <dgm:prSet presAssocID="{1D720B82-60AF-4B51-ACE0-81ED48044601}" presName="root2" presStyleCnt="0"/>
      <dgm:spPr/>
    </dgm:pt>
    <dgm:pt modelId="{D4699374-CC46-4361-8A83-17D5A5AE9C3D}" type="pres">
      <dgm:prSet presAssocID="{1D720B82-60AF-4B51-ACE0-81ED48044601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804220-42D5-42C0-9D79-4809C8D1BEAA}" type="pres">
      <dgm:prSet presAssocID="{1D720B82-60AF-4B51-ACE0-81ED48044601}" presName="level3hierChild" presStyleCnt="0"/>
      <dgm:spPr/>
    </dgm:pt>
  </dgm:ptLst>
  <dgm:cxnLst>
    <dgm:cxn modelId="{EC74B1B1-6743-44B7-9725-3552CAE74507}" srcId="{8AC8DBF7-3143-40F1-8EBA-49372F8388B9}" destId="{FCEBFFAD-EDA0-4C60-8FC4-024E91749B7C}" srcOrd="0" destOrd="0" parTransId="{87BBD802-866C-4373-A421-EA600A866D62}" sibTransId="{11FE85A3-A3E0-4281-80AC-299601D54F94}"/>
    <dgm:cxn modelId="{4B289BD3-D486-4E51-8A40-CF1282FEA52E}" type="presOf" srcId="{5450AA1A-264E-4BB4-B40F-3C11C243DF47}" destId="{0F6C5235-4D69-4CEA-B546-2817F71E4C7D}" srcOrd="1" destOrd="0" presId="urn:microsoft.com/office/officeart/2005/8/layout/hierarchy2"/>
    <dgm:cxn modelId="{38C266F9-A6DF-4EBF-AF3F-8954337A6E8A}" type="presOf" srcId="{9C6F5382-D537-4627-AFE7-9431B721D781}" destId="{418CFC59-8B3E-4C78-BFE2-CA3648541090}" srcOrd="0" destOrd="0" presId="urn:microsoft.com/office/officeart/2005/8/layout/hierarchy2"/>
    <dgm:cxn modelId="{D9B450BB-FC61-4983-A012-2F91549F0D9D}" srcId="{453FD134-E798-4A4C-9047-6653EE377719}" destId="{E524BD68-79FE-4BAB-8AA5-346AC9775912}" srcOrd="2" destOrd="0" parTransId="{9E0172BB-6109-43A8-A1CC-B40552001F09}" sibTransId="{1A94E313-9A5B-41CD-BAC3-7C3872311DF4}"/>
    <dgm:cxn modelId="{8EB5D185-A04D-40ED-A5B5-E91EF2CC0743}" srcId="{180B9287-C4A7-419B-92E1-051581C5F33A}" destId="{8AC8DBF7-3143-40F1-8EBA-49372F8388B9}" srcOrd="2" destOrd="0" parTransId="{1DBCBB79-A472-4D75-ACAA-55F6B7AFD648}" sibTransId="{4F4E2338-4759-4447-A37A-908A2EF3F7CC}"/>
    <dgm:cxn modelId="{548B9D32-9847-4232-8702-A86981721332}" type="presOf" srcId="{5450AA1A-264E-4BB4-B40F-3C11C243DF47}" destId="{E8AABD6B-43DA-44D2-A30D-14203489212F}" srcOrd="0" destOrd="0" presId="urn:microsoft.com/office/officeart/2005/8/layout/hierarchy2"/>
    <dgm:cxn modelId="{15979A84-5165-4292-B37A-82198FD94301}" type="presOf" srcId="{9E0172BB-6109-43A8-A1CC-B40552001F09}" destId="{6A94C094-BCA6-4F05-B6BD-ABE69D2C551E}" srcOrd="0" destOrd="0" presId="urn:microsoft.com/office/officeart/2005/8/layout/hierarchy2"/>
    <dgm:cxn modelId="{3568B64F-55E0-4FEA-9AB3-AEFBE66002E2}" type="presOf" srcId="{9E0172BB-6109-43A8-A1CC-B40552001F09}" destId="{AA08119D-0585-4998-B84E-59394F0422EB}" srcOrd="1" destOrd="0" presId="urn:microsoft.com/office/officeart/2005/8/layout/hierarchy2"/>
    <dgm:cxn modelId="{65C22F45-886C-49D0-BF54-3C62E4846F0D}" type="presOf" srcId="{FEA9FEB2-BB7C-448A-8389-04C7F49655FF}" destId="{8FB8C714-8376-4BFC-A40D-F6C86E907A76}" srcOrd="1" destOrd="0" presId="urn:microsoft.com/office/officeart/2005/8/layout/hierarchy2"/>
    <dgm:cxn modelId="{C54206B6-0EB3-450F-8032-BCC2FF5B2615}" srcId="{453FD134-E798-4A4C-9047-6653EE377719}" destId="{73494160-E0B9-474D-95CF-D902EBD4DB0D}" srcOrd="1" destOrd="0" parTransId="{61CB5BC3-F3AB-46BD-A6A6-34C54A6201E2}" sibTransId="{EE685A82-9907-483F-991B-EB202A3D15D5}"/>
    <dgm:cxn modelId="{3E29ED63-E5FD-4AED-B547-CC6896CD4C3D}" srcId="{453FD134-E798-4A4C-9047-6653EE377719}" destId="{C2614836-AE87-4A35-B3AA-21E46277727D}" srcOrd="0" destOrd="0" parTransId="{99BC7F68-594B-4D71-9EF6-C13D63937A54}" sibTransId="{94D56D90-1B9C-45FE-A263-9C13C7AAC838}"/>
    <dgm:cxn modelId="{CE4550B7-062F-4ED7-BA59-7B6DD6EE5CF9}" type="presOf" srcId="{C8EFEA5E-3191-4A87-8952-A9941171C378}" destId="{259760BE-EEDF-43F7-9C87-A0C43B1F103C}" srcOrd="1" destOrd="0" presId="urn:microsoft.com/office/officeart/2005/8/layout/hierarchy2"/>
    <dgm:cxn modelId="{E1A5F0C0-DD9D-455C-A893-78673C8950EA}" type="presOf" srcId="{73494160-E0B9-474D-95CF-D902EBD4DB0D}" destId="{1ED38261-E439-40A4-957E-8A03D6A7F712}" srcOrd="0" destOrd="0" presId="urn:microsoft.com/office/officeart/2005/8/layout/hierarchy2"/>
    <dgm:cxn modelId="{A27994DD-CAD4-4739-BC6D-1231CBE69C75}" type="presOf" srcId="{1DBCBB79-A472-4D75-ACAA-55F6B7AFD648}" destId="{F4900DF6-8AA9-47BA-8915-CCFD82E1ED1F}" srcOrd="1" destOrd="0" presId="urn:microsoft.com/office/officeart/2005/8/layout/hierarchy2"/>
    <dgm:cxn modelId="{499C9DE6-4632-4C0C-9081-2CE047120093}" srcId="{8BD7C107-2676-4CBB-BCB7-F0BFADD0036F}" destId="{BAC5DCBE-6090-487E-8CFD-343EF4149CA9}" srcOrd="2" destOrd="0" parTransId="{414D09B4-DB8B-4007-9C59-297943014628}" sibTransId="{B86E7B29-DCF2-4BDD-9E87-A27AA158E9DB}"/>
    <dgm:cxn modelId="{7355EA5C-4E59-4474-8D52-9592C8DB0A97}" srcId="{180B9287-C4A7-419B-92E1-051581C5F33A}" destId="{453FD134-E798-4A4C-9047-6653EE377719}" srcOrd="0" destOrd="0" parTransId="{C8EFEA5E-3191-4A87-8952-A9941171C378}" sibTransId="{0DD6A5C4-4372-4C7D-AEAD-E84BFE1B29EB}"/>
    <dgm:cxn modelId="{82797012-7067-46F7-B54C-F67B04C0FCDF}" srcId="{180B9287-C4A7-419B-92E1-051581C5F33A}" destId="{8BD7C107-2676-4CBB-BCB7-F0BFADD0036F}" srcOrd="1" destOrd="0" parTransId="{F20FCD2B-3A5A-4A79-BA57-889977B79680}" sibTransId="{47866CD0-89D3-464C-9AB3-4B7329E1F4E7}"/>
    <dgm:cxn modelId="{F7FF70FC-5770-46F3-A84C-DF26CE33DE69}" type="presOf" srcId="{6E55B445-CE14-4A25-BF7F-0ADCB077F84E}" destId="{DE46017D-00F2-40C0-A8DF-CC3AB423413C}" srcOrd="0" destOrd="0" presId="urn:microsoft.com/office/officeart/2005/8/layout/hierarchy2"/>
    <dgm:cxn modelId="{463897CC-F707-4048-AEBA-6F1736EC3E93}" type="presOf" srcId="{61CB5BC3-F3AB-46BD-A6A6-34C54A6201E2}" destId="{C1D91966-A163-43FA-9758-7E045ADE1CEB}" srcOrd="1" destOrd="0" presId="urn:microsoft.com/office/officeart/2005/8/layout/hierarchy2"/>
    <dgm:cxn modelId="{16870D03-281C-485A-B32F-D7884A692BEB}" srcId="{8BD7C107-2676-4CBB-BCB7-F0BFADD0036F}" destId="{80BB413D-C57D-4663-B7E7-9B8C6510E020}" srcOrd="1" destOrd="0" parTransId="{9C6F5382-D537-4627-AFE7-9431B721D781}" sibTransId="{77CCA5FB-485A-4C4A-9D3A-F5BBA560F392}"/>
    <dgm:cxn modelId="{7D6CD474-E265-457D-97D5-0473AFA57637}" srcId="{8AC8DBF7-3143-40F1-8EBA-49372F8388B9}" destId="{1D720B82-60AF-4B51-ACE0-81ED48044601}" srcOrd="1" destOrd="0" parTransId="{5450AA1A-264E-4BB4-B40F-3C11C243DF47}" sibTransId="{DFD669CB-8CCC-4035-A9DA-49290D11E842}"/>
    <dgm:cxn modelId="{EAF0119C-1AA0-41DA-A9E7-57992A8FCEA7}" type="presOf" srcId="{99BC7F68-594B-4D71-9EF6-C13D63937A54}" destId="{9CC1707B-A3F7-461F-B57E-6FBCB000C39A}" srcOrd="1" destOrd="0" presId="urn:microsoft.com/office/officeart/2005/8/layout/hierarchy2"/>
    <dgm:cxn modelId="{78C2CAF8-9C8D-459A-961D-188880C07207}" type="presOf" srcId="{C2614836-AE87-4A35-B3AA-21E46277727D}" destId="{75EE77AF-DEF3-44F6-8C4C-99CDB9C66EAA}" srcOrd="0" destOrd="0" presId="urn:microsoft.com/office/officeart/2005/8/layout/hierarchy2"/>
    <dgm:cxn modelId="{66D792CD-E616-41C3-8045-3EA481648172}" type="presOf" srcId="{BAC5DCBE-6090-487E-8CFD-343EF4149CA9}" destId="{92F116C6-67A5-4122-8AB4-627C39E89368}" srcOrd="0" destOrd="0" presId="urn:microsoft.com/office/officeart/2005/8/layout/hierarchy2"/>
    <dgm:cxn modelId="{F94EBF43-BA3E-4604-BA1D-A76733983706}" type="presOf" srcId="{FCEBFFAD-EDA0-4C60-8FC4-024E91749B7C}" destId="{EB3A5DD8-8F76-4153-B476-8BB1D4413510}" srcOrd="0" destOrd="0" presId="urn:microsoft.com/office/officeart/2005/8/layout/hierarchy2"/>
    <dgm:cxn modelId="{B36D2BC6-2C1F-486B-9940-6AD02B96A343}" type="presOf" srcId="{1D720B82-60AF-4B51-ACE0-81ED48044601}" destId="{D4699374-CC46-4361-8A83-17D5A5AE9C3D}" srcOrd="0" destOrd="0" presId="urn:microsoft.com/office/officeart/2005/8/layout/hierarchy2"/>
    <dgm:cxn modelId="{FEF3AB22-6721-4D6A-A1E6-065643A7134E}" type="presOf" srcId="{414D09B4-DB8B-4007-9C59-297943014628}" destId="{19181621-3BEA-4F23-8022-3D7083BC26D3}" srcOrd="1" destOrd="0" presId="urn:microsoft.com/office/officeart/2005/8/layout/hierarchy2"/>
    <dgm:cxn modelId="{DC0190E3-2A1D-4ACB-8A5F-300E0CBA2A29}" type="presOf" srcId="{414D09B4-DB8B-4007-9C59-297943014628}" destId="{E35C458E-C50C-46BD-AD6F-CF4694E51BCF}" srcOrd="0" destOrd="0" presId="urn:microsoft.com/office/officeart/2005/8/layout/hierarchy2"/>
    <dgm:cxn modelId="{F1734206-9545-4D22-88E1-B419ED7C7C12}" type="presOf" srcId="{8BD7C107-2676-4CBB-BCB7-F0BFADD0036F}" destId="{FF19AA13-3501-4E94-8A63-E934EAD5B939}" srcOrd="0" destOrd="0" presId="urn:microsoft.com/office/officeart/2005/8/layout/hierarchy2"/>
    <dgm:cxn modelId="{6FC54145-5657-41DB-B2D9-7C9EA90FA804}" type="presOf" srcId="{F20FCD2B-3A5A-4A79-BA57-889977B79680}" destId="{13148F05-75B3-47E7-AFAC-647A9707FDB4}" srcOrd="1" destOrd="0" presId="urn:microsoft.com/office/officeart/2005/8/layout/hierarchy2"/>
    <dgm:cxn modelId="{744C8584-239A-465F-881C-5F6F95213AE3}" type="presOf" srcId="{99BC7F68-594B-4D71-9EF6-C13D63937A54}" destId="{6A1C1D3F-C466-430D-89ED-5824AC97B713}" srcOrd="0" destOrd="0" presId="urn:microsoft.com/office/officeart/2005/8/layout/hierarchy2"/>
    <dgm:cxn modelId="{23B94B47-B090-4EA1-B93E-CE051A0221F3}" type="presOf" srcId="{9C6F5382-D537-4627-AFE7-9431B721D781}" destId="{3D5B6892-3588-4932-B3DC-23D385A0B412}" srcOrd="1" destOrd="0" presId="urn:microsoft.com/office/officeart/2005/8/layout/hierarchy2"/>
    <dgm:cxn modelId="{1F77A952-F088-4F53-8C0E-BA01857863B6}" type="presOf" srcId="{61CB5BC3-F3AB-46BD-A6A6-34C54A6201E2}" destId="{CEFDDF26-B743-41B3-80FD-D5244D385B00}" srcOrd="0" destOrd="0" presId="urn:microsoft.com/office/officeart/2005/8/layout/hierarchy2"/>
    <dgm:cxn modelId="{1C4EFD85-7F4B-4F28-ADBF-93CEEBE0F75C}" type="presOf" srcId="{E524BD68-79FE-4BAB-8AA5-346AC9775912}" destId="{C20834CD-4726-4E16-A3C4-B27C4F92A267}" srcOrd="0" destOrd="0" presId="urn:microsoft.com/office/officeart/2005/8/layout/hierarchy2"/>
    <dgm:cxn modelId="{05D24F15-714B-4C9A-8B74-EEA9E6DCE9F1}" type="presOf" srcId="{1DBCBB79-A472-4D75-ACAA-55F6B7AFD648}" destId="{CC6054A8-8520-4F34-A49C-83093F183D38}" srcOrd="0" destOrd="0" presId="urn:microsoft.com/office/officeart/2005/8/layout/hierarchy2"/>
    <dgm:cxn modelId="{57DF560B-20B8-4798-97E4-B40633485206}" type="presOf" srcId="{C8EFEA5E-3191-4A87-8952-A9941171C378}" destId="{5DAC5327-230F-42B8-AD04-82F998A51E22}" srcOrd="0" destOrd="0" presId="urn:microsoft.com/office/officeart/2005/8/layout/hierarchy2"/>
    <dgm:cxn modelId="{784B7EC8-A734-4731-B1B2-0891904806EF}" type="presOf" srcId="{80BB413D-C57D-4663-B7E7-9B8C6510E020}" destId="{E9DF6D64-69B6-4875-8040-2AD20ABB02F6}" srcOrd="0" destOrd="0" presId="urn:microsoft.com/office/officeart/2005/8/layout/hierarchy2"/>
    <dgm:cxn modelId="{DCED74A4-05D5-4D78-B5C9-78916D24DE33}" type="presOf" srcId="{8AC8DBF7-3143-40F1-8EBA-49372F8388B9}" destId="{013955FD-7B4A-428E-A336-AFDC5B22DA1F}" srcOrd="0" destOrd="0" presId="urn:microsoft.com/office/officeart/2005/8/layout/hierarchy2"/>
    <dgm:cxn modelId="{DA38E43B-69FA-47BC-8BB8-62244E5B1A35}" type="presOf" srcId="{F20FCD2B-3A5A-4A79-BA57-889977B79680}" destId="{CBDAAC61-21B9-4FDC-9463-D9DDD4D6DD61}" srcOrd="0" destOrd="0" presId="urn:microsoft.com/office/officeart/2005/8/layout/hierarchy2"/>
    <dgm:cxn modelId="{ADC5F5C3-7707-40BD-A007-BE50ACB60F82}" type="presOf" srcId="{180B9287-C4A7-419B-92E1-051581C5F33A}" destId="{608234F9-E429-432E-A360-B1B4B7609A06}" srcOrd="0" destOrd="0" presId="urn:microsoft.com/office/officeart/2005/8/layout/hierarchy2"/>
    <dgm:cxn modelId="{EBA01533-F036-47D2-A8DE-9B2896B41F7C}" type="presOf" srcId="{87BBD802-866C-4373-A421-EA600A866D62}" destId="{084DE769-742B-4BCE-AA96-D11C9131FA95}" srcOrd="1" destOrd="0" presId="urn:microsoft.com/office/officeart/2005/8/layout/hierarchy2"/>
    <dgm:cxn modelId="{2C5630B4-E000-4499-8166-D752D2ADA4FA}" type="presOf" srcId="{453FD134-E798-4A4C-9047-6653EE377719}" destId="{9684C442-2CD7-4AEC-9E81-A7EB0BDFD574}" srcOrd="0" destOrd="0" presId="urn:microsoft.com/office/officeart/2005/8/layout/hierarchy2"/>
    <dgm:cxn modelId="{4F4E236C-2CDE-4048-8E7E-9CD7DE68248C}" srcId="{8BD7C107-2676-4CBB-BCB7-F0BFADD0036F}" destId="{6E55B445-CE14-4A25-BF7F-0ADCB077F84E}" srcOrd="0" destOrd="0" parTransId="{FEA9FEB2-BB7C-448A-8389-04C7F49655FF}" sibTransId="{162587D0-225B-4B4C-99BC-742848165DE2}"/>
    <dgm:cxn modelId="{A43318E4-A032-44CB-B3F2-0752D5BEBC41}" type="presOf" srcId="{E3D33362-C6A3-4C79-838B-21E6DB449E90}" destId="{49ACDD88-F257-43FD-8F36-8871C1706479}" srcOrd="0" destOrd="0" presId="urn:microsoft.com/office/officeart/2005/8/layout/hierarchy2"/>
    <dgm:cxn modelId="{4E268258-C658-41D6-9D08-14153FD2546A}" type="presOf" srcId="{FEA9FEB2-BB7C-448A-8389-04C7F49655FF}" destId="{8556B510-A515-4AF6-9199-A5F7C2D05CB7}" srcOrd="0" destOrd="0" presId="urn:microsoft.com/office/officeart/2005/8/layout/hierarchy2"/>
    <dgm:cxn modelId="{BE3B57DD-3211-4744-AA2A-D1FBB1B88605}" type="presOf" srcId="{87BBD802-866C-4373-A421-EA600A866D62}" destId="{38CEC996-F801-4DEB-B47D-C41FFE2D2F52}" srcOrd="0" destOrd="0" presId="urn:microsoft.com/office/officeart/2005/8/layout/hierarchy2"/>
    <dgm:cxn modelId="{496C8A0B-9E25-4496-8B58-C6746477F22D}" srcId="{E3D33362-C6A3-4C79-838B-21E6DB449E90}" destId="{180B9287-C4A7-419B-92E1-051581C5F33A}" srcOrd="0" destOrd="0" parTransId="{6DE70899-E891-432A-8A66-6DCA594E27E2}" sibTransId="{2F9796F1-DDBD-4ECF-B182-05748985A49E}"/>
    <dgm:cxn modelId="{D690113F-45CD-46BF-8945-73CF951BC62D}" type="presParOf" srcId="{49ACDD88-F257-43FD-8F36-8871C1706479}" destId="{0ADECF81-4B31-4C1A-8D42-DD1EB2049A98}" srcOrd="0" destOrd="0" presId="urn:microsoft.com/office/officeart/2005/8/layout/hierarchy2"/>
    <dgm:cxn modelId="{91092664-10AF-4258-90DD-59F0CC7F90B4}" type="presParOf" srcId="{0ADECF81-4B31-4C1A-8D42-DD1EB2049A98}" destId="{608234F9-E429-432E-A360-B1B4B7609A06}" srcOrd="0" destOrd="0" presId="urn:microsoft.com/office/officeart/2005/8/layout/hierarchy2"/>
    <dgm:cxn modelId="{90C1A296-A8C2-4AE6-8396-C90D7C3D31DA}" type="presParOf" srcId="{0ADECF81-4B31-4C1A-8D42-DD1EB2049A98}" destId="{99AC8414-C190-4D54-A24C-2DE22202115E}" srcOrd="1" destOrd="0" presId="urn:microsoft.com/office/officeart/2005/8/layout/hierarchy2"/>
    <dgm:cxn modelId="{D01E370E-FBB1-48F2-AA00-3B926E6C4884}" type="presParOf" srcId="{99AC8414-C190-4D54-A24C-2DE22202115E}" destId="{5DAC5327-230F-42B8-AD04-82F998A51E22}" srcOrd="0" destOrd="0" presId="urn:microsoft.com/office/officeart/2005/8/layout/hierarchy2"/>
    <dgm:cxn modelId="{DA33D1FE-F078-46DB-A32A-A702DD7CB415}" type="presParOf" srcId="{5DAC5327-230F-42B8-AD04-82F998A51E22}" destId="{259760BE-EEDF-43F7-9C87-A0C43B1F103C}" srcOrd="0" destOrd="0" presId="urn:microsoft.com/office/officeart/2005/8/layout/hierarchy2"/>
    <dgm:cxn modelId="{BDE4730D-A567-4A4E-9185-6B7AF705F596}" type="presParOf" srcId="{99AC8414-C190-4D54-A24C-2DE22202115E}" destId="{96891E5C-6FD1-4396-9462-711EB2603DEC}" srcOrd="1" destOrd="0" presId="urn:microsoft.com/office/officeart/2005/8/layout/hierarchy2"/>
    <dgm:cxn modelId="{6A421B70-80E2-4144-9155-23BD06CFF6BA}" type="presParOf" srcId="{96891E5C-6FD1-4396-9462-711EB2603DEC}" destId="{9684C442-2CD7-4AEC-9E81-A7EB0BDFD574}" srcOrd="0" destOrd="0" presId="urn:microsoft.com/office/officeart/2005/8/layout/hierarchy2"/>
    <dgm:cxn modelId="{B7B97396-9944-4746-91D8-600B7C660912}" type="presParOf" srcId="{96891E5C-6FD1-4396-9462-711EB2603DEC}" destId="{C194C2AA-4664-4286-822D-227CEC43B2FB}" srcOrd="1" destOrd="0" presId="urn:microsoft.com/office/officeart/2005/8/layout/hierarchy2"/>
    <dgm:cxn modelId="{0AAFCA6E-98FA-4617-9895-3FD56B0D8A10}" type="presParOf" srcId="{C194C2AA-4664-4286-822D-227CEC43B2FB}" destId="{6A1C1D3F-C466-430D-89ED-5824AC97B713}" srcOrd="0" destOrd="0" presId="urn:microsoft.com/office/officeart/2005/8/layout/hierarchy2"/>
    <dgm:cxn modelId="{EEEBC25E-ED4D-4E2E-ACE0-EED053152069}" type="presParOf" srcId="{6A1C1D3F-C466-430D-89ED-5824AC97B713}" destId="{9CC1707B-A3F7-461F-B57E-6FBCB000C39A}" srcOrd="0" destOrd="0" presId="urn:microsoft.com/office/officeart/2005/8/layout/hierarchy2"/>
    <dgm:cxn modelId="{E3699822-8E0A-4238-AAFA-CFD9E2E0467A}" type="presParOf" srcId="{C194C2AA-4664-4286-822D-227CEC43B2FB}" destId="{482449B7-4DB2-451D-89E4-94F0B80797DD}" srcOrd="1" destOrd="0" presId="urn:microsoft.com/office/officeart/2005/8/layout/hierarchy2"/>
    <dgm:cxn modelId="{3C2A23BB-0913-439B-9A7F-02922F81F2F9}" type="presParOf" srcId="{482449B7-4DB2-451D-89E4-94F0B80797DD}" destId="{75EE77AF-DEF3-44F6-8C4C-99CDB9C66EAA}" srcOrd="0" destOrd="0" presId="urn:microsoft.com/office/officeart/2005/8/layout/hierarchy2"/>
    <dgm:cxn modelId="{A9CEA26A-37AE-4047-8943-B6021C52CBA0}" type="presParOf" srcId="{482449B7-4DB2-451D-89E4-94F0B80797DD}" destId="{9AC5DAC2-28E6-4093-934C-46325F7C8ADA}" srcOrd="1" destOrd="0" presId="urn:microsoft.com/office/officeart/2005/8/layout/hierarchy2"/>
    <dgm:cxn modelId="{389E208F-3A85-46D9-BE79-0D089058E517}" type="presParOf" srcId="{C194C2AA-4664-4286-822D-227CEC43B2FB}" destId="{CEFDDF26-B743-41B3-80FD-D5244D385B00}" srcOrd="2" destOrd="0" presId="urn:microsoft.com/office/officeart/2005/8/layout/hierarchy2"/>
    <dgm:cxn modelId="{19C12D18-8688-4C87-B84A-A468F717F9CD}" type="presParOf" srcId="{CEFDDF26-B743-41B3-80FD-D5244D385B00}" destId="{C1D91966-A163-43FA-9758-7E045ADE1CEB}" srcOrd="0" destOrd="0" presId="urn:microsoft.com/office/officeart/2005/8/layout/hierarchy2"/>
    <dgm:cxn modelId="{B1E837FA-EFFD-4513-92C9-CC3FC5F82935}" type="presParOf" srcId="{C194C2AA-4664-4286-822D-227CEC43B2FB}" destId="{438B83CC-3803-4C13-BF82-77A7262ECEDB}" srcOrd="3" destOrd="0" presId="urn:microsoft.com/office/officeart/2005/8/layout/hierarchy2"/>
    <dgm:cxn modelId="{6AE7EDC4-F5B1-420B-980D-145D923899E3}" type="presParOf" srcId="{438B83CC-3803-4C13-BF82-77A7262ECEDB}" destId="{1ED38261-E439-40A4-957E-8A03D6A7F712}" srcOrd="0" destOrd="0" presId="urn:microsoft.com/office/officeart/2005/8/layout/hierarchy2"/>
    <dgm:cxn modelId="{4899FE6D-711D-42A7-88C1-DF3DCBFB0AC1}" type="presParOf" srcId="{438B83CC-3803-4C13-BF82-77A7262ECEDB}" destId="{BE9D0F6B-4DC8-4268-89E0-0143809F7B18}" srcOrd="1" destOrd="0" presId="urn:microsoft.com/office/officeart/2005/8/layout/hierarchy2"/>
    <dgm:cxn modelId="{BEA859B8-586C-4A60-A7FC-53E63D804CB6}" type="presParOf" srcId="{C194C2AA-4664-4286-822D-227CEC43B2FB}" destId="{6A94C094-BCA6-4F05-B6BD-ABE69D2C551E}" srcOrd="4" destOrd="0" presId="urn:microsoft.com/office/officeart/2005/8/layout/hierarchy2"/>
    <dgm:cxn modelId="{1921E32B-8A68-4A9B-9978-BE25DFEEB65A}" type="presParOf" srcId="{6A94C094-BCA6-4F05-B6BD-ABE69D2C551E}" destId="{AA08119D-0585-4998-B84E-59394F0422EB}" srcOrd="0" destOrd="0" presId="urn:microsoft.com/office/officeart/2005/8/layout/hierarchy2"/>
    <dgm:cxn modelId="{FCF6C50A-ABEC-4D0E-90D4-B7F70844BBF9}" type="presParOf" srcId="{C194C2AA-4664-4286-822D-227CEC43B2FB}" destId="{2A546AE0-4686-4B7B-9127-803106414492}" srcOrd="5" destOrd="0" presId="urn:microsoft.com/office/officeart/2005/8/layout/hierarchy2"/>
    <dgm:cxn modelId="{606DEC3B-B5A0-40EC-B9AC-8873BFC17D43}" type="presParOf" srcId="{2A546AE0-4686-4B7B-9127-803106414492}" destId="{C20834CD-4726-4E16-A3C4-B27C4F92A267}" srcOrd="0" destOrd="0" presId="urn:microsoft.com/office/officeart/2005/8/layout/hierarchy2"/>
    <dgm:cxn modelId="{9D4D3C4A-9C27-4AFE-86A5-12C4745EFC7E}" type="presParOf" srcId="{2A546AE0-4686-4B7B-9127-803106414492}" destId="{2EFB8799-0612-4D00-BA32-233D8358ABAB}" srcOrd="1" destOrd="0" presId="urn:microsoft.com/office/officeart/2005/8/layout/hierarchy2"/>
    <dgm:cxn modelId="{7011B408-9970-4F39-914E-5ECD49B1EF27}" type="presParOf" srcId="{99AC8414-C190-4D54-A24C-2DE22202115E}" destId="{CBDAAC61-21B9-4FDC-9463-D9DDD4D6DD61}" srcOrd="2" destOrd="0" presId="urn:microsoft.com/office/officeart/2005/8/layout/hierarchy2"/>
    <dgm:cxn modelId="{CD6CF497-A15C-4457-9FBF-B379571C4664}" type="presParOf" srcId="{CBDAAC61-21B9-4FDC-9463-D9DDD4D6DD61}" destId="{13148F05-75B3-47E7-AFAC-647A9707FDB4}" srcOrd="0" destOrd="0" presId="urn:microsoft.com/office/officeart/2005/8/layout/hierarchy2"/>
    <dgm:cxn modelId="{BAA49D52-1B2A-4EA1-8ECB-07E79E6470F3}" type="presParOf" srcId="{99AC8414-C190-4D54-A24C-2DE22202115E}" destId="{779BA1A7-2BBE-4B30-97DA-B105EB55C51C}" srcOrd="3" destOrd="0" presId="urn:microsoft.com/office/officeart/2005/8/layout/hierarchy2"/>
    <dgm:cxn modelId="{B27C004F-FBA0-4ADC-B0A7-A902FD3BE594}" type="presParOf" srcId="{779BA1A7-2BBE-4B30-97DA-B105EB55C51C}" destId="{FF19AA13-3501-4E94-8A63-E934EAD5B939}" srcOrd="0" destOrd="0" presId="urn:microsoft.com/office/officeart/2005/8/layout/hierarchy2"/>
    <dgm:cxn modelId="{B31B0463-F8AA-4578-934A-0BD3D8EDD135}" type="presParOf" srcId="{779BA1A7-2BBE-4B30-97DA-B105EB55C51C}" destId="{B5709CF9-87C4-4FDF-8860-4EDCB0B3BA70}" srcOrd="1" destOrd="0" presId="urn:microsoft.com/office/officeart/2005/8/layout/hierarchy2"/>
    <dgm:cxn modelId="{32FE9FA4-3757-4182-86C7-9029A2E3CDAB}" type="presParOf" srcId="{B5709CF9-87C4-4FDF-8860-4EDCB0B3BA70}" destId="{8556B510-A515-4AF6-9199-A5F7C2D05CB7}" srcOrd="0" destOrd="0" presId="urn:microsoft.com/office/officeart/2005/8/layout/hierarchy2"/>
    <dgm:cxn modelId="{24E3FC49-4EBD-470E-AAC7-4A78F8FC606D}" type="presParOf" srcId="{8556B510-A515-4AF6-9199-A5F7C2D05CB7}" destId="{8FB8C714-8376-4BFC-A40D-F6C86E907A76}" srcOrd="0" destOrd="0" presId="urn:microsoft.com/office/officeart/2005/8/layout/hierarchy2"/>
    <dgm:cxn modelId="{F126DC67-18D7-4458-A78A-E65BE62C2111}" type="presParOf" srcId="{B5709CF9-87C4-4FDF-8860-4EDCB0B3BA70}" destId="{1AFA548A-FF1E-489C-9877-3AAFAE3ACEA7}" srcOrd="1" destOrd="0" presId="urn:microsoft.com/office/officeart/2005/8/layout/hierarchy2"/>
    <dgm:cxn modelId="{D8778052-C7AE-4299-A49B-65D5A594C50D}" type="presParOf" srcId="{1AFA548A-FF1E-489C-9877-3AAFAE3ACEA7}" destId="{DE46017D-00F2-40C0-A8DF-CC3AB423413C}" srcOrd="0" destOrd="0" presId="urn:microsoft.com/office/officeart/2005/8/layout/hierarchy2"/>
    <dgm:cxn modelId="{E3BCE16E-CA4C-4B00-B4D8-32ACEF498ECC}" type="presParOf" srcId="{1AFA548A-FF1E-489C-9877-3AAFAE3ACEA7}" destId="{0F38E69C-CAE1-4DA1-9CAE-03B6E720D1B1}" srcOrd="1" destOrd="0" presId="urn:microsoft.com/office/officeart/2005/8/layout/hierarchy2"/>
    <dgm:cxn modelId="{AE67C6E1-086A-4A3E-8F6E-20AD7428BBB1}" type="presParOf" srcId="{B5709CF9-87C4-4FDF-8860-4EDCB0B3BA70}" destId="{418CFC59-8B3E-4C78-BFE2-CA3648541090}" srcOrd="2" destOrd="0" presId="urn:microsoft.com/office/officeart/2005/8/layout/hierarchy2"/>
    <dgm:cxn modelId="{C1FA2BF6-7544-49A6-A7B3-2BB7389C3A87}" type="presParOf" srcId="{418CFC59-8B3E-4C78-BFE2-CA3648541090}" destId="{3D5B6892-3588-4932-B3DC-23D385A0B412}" srcOrd="0" destOrd="0" presId="urn:microsoft.com/office/officeart/2005/8/layout/hierarchy2"/>
    <dgm:cxn modelId="{D58F6B03-D818-4868-97D3-1FBFAC0A5355}" type="presParOf" srcId="{B5709CF9-87C4-4FDF-8860-4EDCB0B3BA70}" destId="{ED5F861A-A6D2-4B53-87BF-3D9813B81506}" srcOrd="3" destOrd="0" presId="urn:microsoft.com/office/officeart/2005/8/layout/hierarchy2"/>
    <dgm:cxn modelId="{A6EF5BAC-E0D3-4BF5-ACFF-F3115D85D428}" type="presParOf" srcId="{ED5F861A-A6D2-4B53-87BF-3D9813B81506}" destId="{E9DF6D64-69B6-4875-8040-2AD20ABB02F6}" srcOrd="0" destOrd="0" presId="urn:microsoft.com/office/officeart/2005/8/layout/hierarchy2"/>
    <dgm:cxn modelId="{22C4B224-136E-4F88-B770-DF7C6EC9DD0B}" type="presParOf" srcId="{ED5F861A-A6D2-4B53-87BF-3D9813B81506}" destId="{D06ACEA7-CFEE-4B7D-BD34-B7FC2302397F}" srcOrd="1" destOrd="0" presId="urn:microsoft.com/office/officeart/2005/8/layout/hierarchy2"/>
    <dgm:cxn modelId="{6606FC48-0FF3-4869-A4C1-10B770BCBCCD}" type="presParOf" srcId="{B5709CF9-87C4-4FDF-8860-4EDCB0B3BA70}" destId="{E35C458E-C50C-46BD-AD6F-CF4694E51BCF}" srcOrd="4" destOrd="0" presId="urn:microsoft.com/office/officeart/2005/8/layout/hierarchy2"/>
    <dgm:cxn modelId="{7B98B400-0240-449D-A7D0-97E190F48A00}" type="presParOf" srcId="{E35C458E-C50C-46BD-AD6F-CF4694E51BCF}" destId="{19181621-3BEA-4F23-8022-3D7083BC26D3}" srcOrd="0" destOrd="0" presId="urn:microsoft.com/office/officeart/2005/8/layout/hierarchy2"/>
    <dgm:cxn modelId="{10905195-BD13-4F30-8B23-A7E797DE6524}" type="presParOf" srcId="{B5709CF9-87C4-4FDF-8860-4EDCB0B3BA70}" destId="{FAF40E73-1D74-4A3D-BAAB-EB6ACA0D7E98}" srcOrd="5" destOrd="0" presId="urn:microsoft.com/office/officeart/2005/8/layout/hierarchy2"/>
    <dgm:cxn modelId="{A091E71D-A333-4306-B107-A44179539266}" type="presParOf" srcId="{FAF40E73-1D74-4A3D-BAAB-EB6ACA0D7E98}" destId="{92F116C6-67A5-4122-8AB4-627C39E89368}" srcOrd="0" destOrd="0" presId="urn:microsoft.com/office/officeart/2005/8/layout/hierarchy2"/>
    <dgm:cxn modelId="{3A3E18C9-35D7-42E6-925B-3E5A53FCC932}" type="presParOf" srcId="{FAF40E73-1D74-4A3D-BAAB-EB6ACA0D7E98}" destId="{6F8C4F09-E1A4-4C9A-B438-162E75CA3410}" srcOrd="1" destOrd="0" presId="urn:microsoft.com/office/officeart/2005/8/layout/hierarchy2"/>
    <dgm:cxn modelId="{86312FE5-3127-4718-8B29-B8964E253461}" type="presParOf" srcId="{99AC8414-C190-4D54-A24C-2DE22202115E}" destId="{CC6054A8-8520-4F34-A49C-83093F183D38}" srcOrd="4" destOrd="0" presId="urn:microsoft.com/office/officeart/2005/8/layout/hierarchy2"/>
    <dgm:cxn modelId="{5029382E-E305-4E9E-96C9-0316FE86A615}" type="presParOf" srcId="{CC6054A8-8520-4F34-A49C-83093F183D38}" destId="{F4900DF6-8AA9-47BA-8915-CCFD82E1ED1F}" srcOrd="0" destOrd="0" presId="urn:microsoft.com/office/officeart/2005/8/layout/hierarchy2"/>
    <dgm:cxn modelId="{A1A5AC0F-D3D7-4D13-8F85-52EF5FC382DE}" type="presParOf" srcId="{99AC8414-C190-4D54-A24C-2DE22202115E}" destId="{028917A6-3ABE-4534-A828-E99173F67D91}" srcOrd="5" destOrd="0" presId="urn:microsoft.com/office/officeart/2005/8/layout/hierarchy2"/>
    <dgm:cxn modelId="{F0658F6A-7471-4ECB-89A1-2763C560EAF3}" type="presParOf" srcId="{028917A6-3ABE-4534-A828-E99173F67D91}" destId="{013955FD-7B4A-428E-A336-AFDC5B22DA1F}" srcOrd="0" destOrd="0" presId="urn:microsoft.com/office/officeart/2005/8/layout/hierarchy2"/>
    <dgm:cxn modelId="{391586AB-1571-4F0D-BD08-60C1256BA4C7}" type="presParOf" srcId="{028917A6-3ABE-4534-A828-E99173F67D91}" destId="{E89E6801-483F-4DDD-AB20-43420F794149}" srcOrd="1" destOrd="0" presId="urn:microsoft.com/office/officeart/2005/8/layout/hierarchy2"/>
    <dgm:cxn modelId="{CD71F4BC-2319-4097-AEF1-B232DBBCB3AF}" type="presParOf" srcId="{E89E6801-483F-4DDD-AB20-43420F794149}" destId="{38CEC996-F801-4DEB-B47D-C41FFE2D2F52}" srcOrd="0" destOrd="0" presId="urn:microsoft.com/office/officeart/2005/8/layout/hierarchy2"/>
    <dgm:cxn modelId="{EA9FAF24-B1C8-4928-84D3-A1B0A36DA040}" type="presParOf" srcId="{38CEC996-F801-4DEB-B47D-C41FFE2D2F52}" destId="{084DE769-742B-4BCE-AA96-D11C9131FA95}" srcOrd="0" destOrd="0" presId="urn:microsoft.com/office/officeart/2005/8/layout/hierarchy2"/>
    <dgm:cxn modelId="{316CC08E-21A5-43E4-8AF7-F50CDC7EEE4E}" type="presParOf" srcId="{E89E6801-483F-4DDD-AB20-43420F794149}" destId="{8CE788E5-8334-4C45-B9BC-07533369EE7C}" srcOrd="1" destOrd="0" presId="urn:microsoft.com/office/officeart/2005/8/layout/hierarchy2"/>
    <dgm:cxn modelId="{152A3055-46B3-4C1C-99B4-B6F90B6ED624}" type="presParOf" srcId="{8CE788E5-8334-4C45-B9BC-07533369EE7C}" destId="{EB3A5DD8-8F76-4153-B476-8BB1D4413510}" srcOrd="0" destOrd="0" presId="urn:microsoft.com/office/officeart/2005/8/layout/hierarchy2"/>
    <dgm:cxn modelId="{45739958-DD7D-435B-B9B9-067C6E1CADD6}" type="presParOf" srcId="{8CE788E5-8334-4C45-B9BC-07533369EE7C}" destId="{2A6AEA95-EA9A-4F12-98B2-D96357CE07E8}" srcOrd="1" destOrd="0" presId="urn:microsoft.com/office/officeart/2005/8/layout/hierarchy2"/>
    <dgm:cxn modelId="{34FE419A-7A50-448F-9319-B81C43796F67}" type="presParOf" srcId="{E89E6801-483F-4DDD-AB20-43420F794149}" destId="{E8AABD6B-43DA-44D2-A30D-14203489212F}" srcOrd="2" destOrd="0" presId="urn:microsoft.com/office/officeart/2005/8/layout/hierarchy2"/>
    <dgm:cxn modelId="{3D5F99ED-FFD2-46FA-A07F-5A14C6EDF1BC}" type="presParOf" srcId="{E8AABD6B-43DA-44D2-A30D-14203489212F}" destId="{0F6C5235-4D69-4CEA-B546-2817F71E4C7D}" srcOrd="0" destOrd="0" presId="urn:microsoft.com/office/officeart/2005/8/layout/hierarchy2"/>
    <dgm:cxn modelId="{FF88228F-1C0D-4653-9D00-5E3752446D05}" type="presParOf" srcId="{E89E6801-483F-4DDD-AB20-43420F794149}" destId="{3173A235-FDCA-429E-80CB-D52E7BE39C4A}" srcOrd="3" destOrd="0" presId="urn:microsoft.com/office/officeart/2005/8/layout/hierarchy2"/>
    <dgm:cxn modelId="{B1DFEA76-653C-4A9F-A61F-B6F644E64F5B}" type="presParOf" srcId="{3173A235-FDCA-429E-80CB-D52E7BE39C4A}" destId="{D4699374-CC46-4361-8A83-17D5A5AE9C3D}" srcOrd="0" destOrd="0" presId="urn:microsoft.com/office/officeart/2005/8/layout/hierarchy2"/>
    <dgm:cxn modelId="{14A2D32D-6C82-4F90-8DBC-D0B1C7486905}" type="presParOf" srcId="{3173A235-FDCA-429E-80CB-D52E7BE39C4A}" destId="{CB804220-42D5-42C0-9D79-4809C8D1BE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CD9CBE-6A4A-45A2-8F33-830112C82D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2D1AE2B-54ED-4125-B17B-8B8689D32866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1A3B1636-B9F9-4DFB-9100-4393FC9A3767}" type="parTrans" cxnId="{A7114FA6-57A5-49FA-A8B8-616A102B8A87}">
      <dgm:prSet/>
      <dgm:spPr/>
      <dgm:t>
        <a:bodyPr/>
        <a:lstStyle/>
        <a:p>
          <a:endParaRPr lang="en-US"/>
        </a:p>
      </dgm:t>
    </dgm:pt>
    <dgm:pt modelId="{7A219C18-F57E-4A64-A9CE-1B52923C24CF}" type="sibTrans" cxnId="{A7114FA6-57A5-49FA-A8B8-616A102B8A87}">
      <dgm:prSet/>
      <dgm:spPr/>
      <dgm:t>
        <a:bodyPr/>
        <a:lstStyle/>
        <a:p>
          <a:endParaRPr lang="en-US"/>
        </a:p>
      </dgm:t>
    </dgm:pt>
    <dgm:pt modelId="{F8C7B540-6C38-4D9F-9839-541EDD8C62EE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React JS + Redux </a:t>
          </a:r>
          <a:endParaRPr lang="en-US" dirty="0"/>
        </a:p>
      </dgm:t>
    </dgm:pt>
    <dgm:pt modelId="{85C80EF5-3178-404F-A2D6-B5610889AC7B}" type="parTrans" cxnId="{A29F9067-24C6-42AD-BEDF-0A312DB4BB8E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FCB594C8-43C8-45D1-8745-9353E0C72C8D}" type="sibTrans" cxnId="{A29F9067-24C6-42AD-BEDF-0A312DB4BB8E}">
      <dgm:prSet/>
      <dgm:spPr/>
      <dgm:t>
        <a:bodyPr/>
        <a:lstStyle/>
        <a:p>
          <a:endParaRPr lang="en-US"/>
        </a:p>
      </dgm:t>
    </dgm:pt>
    <dgm:pt modelId="{27A7A64F-F273-444E-B89F-B0C5AD768260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A JavaScript Library</a:t>
          </a:r>
          <a:endParaRPr lang="en-US" dirty="0"/>
        </a:p>
      </dgm:t>
    </dgm:pt>
    <dgm:pt modelId="{5816C0F0-32AF-41BB-980A-DAE4197A10C4}" type="parTrans" cxnId="{2B8004F5-4404-4F67-90FE-9F03ABC7BF7F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5DD536BF-7DCB-4881-9AB0-7F793C4AF1B7}" type="sibTrans" cxnId="{2B8004F5-4404-4F67-90FE-9F03ABC7BF7F}">
      <dgm:prSet/>
      <dgm:spPr/>
      <dgm:t>
        <a:bodyPr/>
        <a:lstStyle/>
        <a:p>
          <a:endParaRPr lang="en-US"/>
        </a:p>
      </dgm:t>
    </dgm:pt>
    <dgm:pt modelId="{86B2761F-30FE-49AE-A80A-C20FFDE46FA7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b="0" i="0" dirty="0" smtClean="0"/>
            <a:t>Building user interfaces</a:t>
          </a:r>
          <a:endParaRPr lang="en-US" dirty="0"/>
        </a:p>
      </dgm:t>
    </dgm:pt>
    <dgm:pt modelId="{E943184C-C696-4063-98F6-C8B36C913A6A}" type="parTrans" cxnId="{DAD44E0D-EB2E-4E6F-A3BE-1A2658820E33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50233F19-772A-46CF-9818-0DCACF789D0A}" type="sibTrans" cxnId="{DAD44E0D-EB2E-4E6F-A3BE-1A2658820E33}">
      <dgm:prSet/>
      <dgm:spPr/>
      <dgm:t>
        <a:bodyPr/>
        <a:lstStyle/>
        <a:p>
          <a:endParaRPr lang="en-US"/>
        </a:p>
      </dgm:t>
    </dgm:pt>
    <dgm:pt modelId="{7EB7A882-607B-4038-B2D7-214B478B311A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Mock API</a:t>
          </a:r>
          <a:endParaRPr lang="en-US" dirty="0"/>
        </a:p>
      </dgm:t>
    </dgm:pt>
    <dgm:pt modelId="{5B44C6B2-F372-436C-A9C4-6E69136E1238}" type="parTrans" cxnId="{E94ABA81-744A-4A31-A65A-65F19AB6D9FF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C566A642-B6CC-4C5C-8C4E-AA0DB77816AD}" type="sibTrans" cxnId="{E94ABA81-744A-4A31-A65A-65F19AB6D9FF}">
      <dgm:prSet/>
      <dgm:spPr/>
      <dgm:t>
        <a:bodyPr/>
        <a:lstStyle/>
        <a:p>
          <a:endParaRPr lang="en-US"/>
        </a:p>
      </dgm:t>
    </dgm:pt>
    <dgm:pt modelId="{FBA309F0-A55E-4843-A37F-DCDF824968F9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Free tool</a:t>
          </a:r>
          <a:endParaRPr lang="en-US" dirty="0"/>
        </a:p>
      </dgm:t>
    </dgm:pt>
    <dgm:pt modelId="{D1A8EFE0-AE29-4A61-A4A7-18AEA4BA4A7A}" type="parTrans" cxnId="{3A457152-B234-4C24-9D4C-BD7C92FE351B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1AF2A42F-E59E-447B-A4F3-92F071FCBFFD}" type="sibTrans" cxnId="{3A457152-B234-4C24-9D4C-BD7C92FE351B}">
      <dgm:prSet/>
      <dgm:spPr/>
      <dgm:t>
        <a:bodyPr/>
        <a:lstStyle/>
        <a:p>
          <a:endParaRPr lang="en-US"/>
        </a:p>
      </dgm:t>
    </dgm:pt>
    <dgm:pt modelId="{665CD3E5-4926-401B-A921-C3C7F7C07729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/>
            <a:t>Mock up API</a:t>
          </a:r>
          <a:endParaRPr lang="en-US" dirty="0"/>
        </a:p>
      </dgm:t>
    </dgm:pt>
    <dgm:pt modelId="{5125C8EC-0955-4F4B-80CD-1BB8D52BE1E4}" type="parTrans" cxnId="{89B360A6-4DB3-4057-ABCF-28F7702E4094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3E91D698-8429-4B65-85F3-E0FFD8A26828}" type="sibTrans" cxnId="{89B360A6-4DB3-4057-ABCF-28F7702E4094}">
      <dgm:prSet/>
      <dgm:spPr/>
      <dgm:t>
        <a:bodyPr/>
        <a:lstStyle/>
        <a:p>
          <a:endParaRPr lang="en-US"/>
        </a:p>
      </dgm:t>
    </dgm:pt>
    <dgm:pt modelId="{79347EE1-08B7-47DE-858C-48E305AF9DD8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b="0" i="0" dirty="0" smtClean="0"/>
            <a:t>Generate custom data</a:t>
          </a:r>
          <a:endParaRPr lang="en-US" dirty="0"/>
        </a:p>
      </dgm:t>
    </dgm:pt>
    <dgm:pt modelId="{F4711930-6335-4085-8676-611B7DAA4D89}" type="parTrans" cxnId="{926892D5-9582-4E7E-BA7D-760F7BCAE5D0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48870CD7-7BE6-4A9F-9578-D148DE6C12DB}" type="sibTrans" cxnId="{926892D5-9582-4E7E-BA7D-760F7BCAE5D0}">
      <dgm:prSet/>
      <dgm:spPr/>
      <dgm:t>
        <a:bodyPr/>
        <a:lstStyle/>
        <a:p>
          <a:endParaRPr lang="en-US"/>
        </a:p>
      </dgm:t>
    </dgm:pt>
    <dgm:pt modelId="{B61D6919-5E7B-4F3B-B443-F96178F813CD}" type="pres">
      <dgm:prSet presAssocID="{A2CD9CBE-6A4A-45A2-8F33-830112C82D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76AA97-AD42-4EE4-8BBC-1A838175728D}" type="pres">
      <dgm:prSet presAssocID="{F2D1AE2B-54ED-4125-B17B-8B8689D32866}" presName="root1" presStyleCnt="0"/>
      <dgm:spPr/>
    </dgm:pt>
    <dgm:pt modelId="{2BAB3710-7FCA-494D-9637-C0B8833170CD}" type="pres">
      <dgm:prSet presAssocID="{F2D1AE2B-54ED-4125-B17B-8B8689D3286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36044-FE89-4E1A-B6EE-35D2830E3B30}" type="pres">
      <dgm:prSet presAssocID="{F2D1AE2B-54ED-4125-B17B-8B8689D32866}" presName="level2hierChild" presStyleCnt="0"/>
      <dgm:spPr/>
    </dgm:pt>
    <dgm:pt modelId="{E4B7EE5F-E13E-44A0-B271-97F3D4143DA4}" type="pres">
      <dgm:prSet presAssocID="{85C80EF5-3178-404F-A2D6-B5610889AC7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A5D8B51-64F3-403E-82D2-132B94CED867}" type="pres">
      <dgm:prSet presAssocID="{85C80EF5-3178-404F-A2D6-B5610889AC7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76AEF00-21FE-4263-BCC3-A26583450488}" type="pres">
      <dgm:prSet presAssocID="{F8C7B540-6C38-4D9F-9839-541EDD8C62EE}" presName="root2" presStyleCnt="0"/>
      <dgm:spPr/>
    </dgm:pt>
    <dgm:pt modelId="{54236F11-028A-4A2D-9E84-C5FAA83D8304}" type="pres">
      <dgm:prSet presAssocID="{F8C7B540-6C38-4D9F-9839-541EDD8C62EE}" presName="LevelTwoTextNode" presStyleLbl="node2" presStyleIdx="0" presStyleCnt="2" custLinFactNeighborX="2475" custLinFactNeighborY="61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B554B-4686-452E-9C8C-AC288A474C7A}" type="pres">
      <dgm:prSet presAssocID="{F8C7B540-6C38-4D9F-9839-541EDD8C62EE}" presName="level3hierChild" presStyleCnt="0"/>
      <dgm:spPr/>
    </dgm:pt>
    <dgm:pt modelId="{F052FB93-0776-4307-B3BF-706708315C06}" type="pres">
      <dgm:prSet presAssocID="{5816C0F0-32AF-41BB-980A-DAE4197A10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68D151A2-F173-4F69-90EA-D7CC44C10707}" type="pres">
      <dgm:prSet presAssocID="{5816C0F0-32AF-41BB-980A-DAE4197A10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9CADBCBE-253A-41E7-A0FC-792F032F7882}" type="pres">
      <dgm:prSet presAssocID="{27A7A64F-F273-444E-B89F-B0C5AD768260}" presName="root2" presStyleCnt="0"/>
      <dgm:spPr/>
    </dgm:pt>
    <dgm:pt modelId="{15DD647C-F838-45EC-8071-C030220A44E4}" type="pres">
      <dgm:prSet presAssocID="{27A7A64F-F273-444E-B89F-B0C5AD768260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D08497-72EF-43AF-A293-08B9C7B93046}" type="pres">
      <dgm:prSet presAssocID="{27A7A64F-F273-444E-B89F-B0C5AD768260}" presName="level3hierChild" presStyleCnt="0"/>
      <dgm:spPr/>
    </dgm:pt>
    <dgm:pt modelId="{9BF88113-4D45-4538-8F3B-4EE1D16F81FE}" type="pres">
      <dgm:prSet presAssocID="{E943184C-C696-4063-98F6-C8B36C913A6A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44EA26C2-1549-40DB-90B6-EB9FE1693203}" type="pres">
      <dgm:prSet presAssocID="{E943184C-C696-4063-98F6-C8B36C913A6A}" presName="connTx" presStyleLbl="parChTrans1D4" presStyleIdx="0" presStyleCnt="1"/>
      <dgm:spPr/>
      <dgm:t>
        <a:bodyPr/>
        <a:lstStyle/>
        <a:p>
          <a:endParaRPr lang="en-US"/>
        </a:p>
      </dgm:t>
    </dgm:pt>
    <dgm:pt modelId="{111EEE7C-37BC-42FF-860F-E5167BC77595}" type="pres">
      <dgm:prSet presAssocID="{86B2761F-30FE-49AE-A80A-C20FFDE46FA7}" presName="root2" presStyleCnt="0"/>
      <dgm:spPr/>
    </dgm:pt>
    <dgm:pt modelId="{2DED4A44-0C2F-4C73-B119-F6C3D85E9BBB}" type="pres">
      <dgm:prSet presAssocID="{86B2761F-30FE-49AE-A80A-C20FFDE46FA7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95EF69-8EDC-4838-997A-CA3C870012E8}" type="pres">
      <dgm:prSet presAssocID="{86B2761F-30FE-49AE-A80A-C20FFDE46FA7}" presName="level3hierChild" presStyleCnt="0"/>
      <dgm:spPr/>
    </dgm:pt>
    <dgm:pt modelId="{DCEB5412-A3E9-49D6-BF0C-DD1524866675}" type="pres">
      <dgm:prSet presAssocID="{5B44C6B2-F372-436C-A9C4-6E69136E123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A5ACDA1-2C76-4490-AA4E-3C3277351BA5}" type="pres">
      <dgm:prSet presAssocID="{5B44C6B2-F372-436C-A9C4-6E69136E123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9C686AA-4838-4C26-94B2-7DA57528057B}" type="pres">
      <dgm:prSet presAssocID="{7EB7A882-607B-4038-B2D7-214B478B311A}" presName="root2" presStyleCnt="0"/>
      <dgm:spPr/>
    </dgm:pt>
    <dgm:pt modelId="{6AA66725-2020-4E10-904D-15242D522C26}" type="pres">
      <dgm:prSet presAssocID="{7EB7A882-607B-4038-B2D7-214B478B311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EE75E8-905B-4708-AF09-F660D3CE1429}" type="pres">
      <dgm:prSet presAssocID="{7EB7A882-607B-4038-B2D7-214B478B311A}" presName="level3hierChild" presStyleCnt="0"/>
      <dgm:spPr/>
    </dgm:pt>
    <dgm:pt modelId="{2382E259-EE02-4A69-83B3-60FC0ABF9425}" type="pres">
      <dgm:prSet presAssocID="{D1A8EFE0-AE29-4A61-A4A7-18AEA4BA4A7A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099B013C-C3F0-4961-8EB7-ABAF741F1DE6}" type="pres">
      <dgm:prSet presAssocID="{D1A8EFE0-AE29-4A61-A4A7-18AEA4BA4A7A}" presName="connTx" presStyleLbl="parChTrans1D3" presStyleIdx="1" presStyleCnt="4"/>
      <dgm:spPr/>
      <dgm:t>
        <a:bodyPr/>
        <a:lstStyle/>
        <a:p>
          <a:endParaRPr lang="en-US"/>
        </a:p>
      </dgm:t>
    </dgm:pt>
    <dgm:pt modelId="{89D070B7-FA48-4687-8E7D-4D924BF98E9F}" type="pres">
      <dgm:prSet presAssocID="{FBA309F0-A55E-4843-A37F-DCDF824968F9}" presName="root2" presStyleCnt="0"/>
      <dgm:spPr/>
    </dgm:pt>
    <dgm:pt modelId="{A364A09D-1CEA-4E37-B116-C89A4A3C5DD6}" type="pres">
      <dgm:prSet presAssocID="{FBA309F0-A55E-4843-A37F-DCDF824968F9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47134-1020-4E3B-B2C7-9C81AD419C68}" type="pres">
      <dgm:prSet presAssocID="{FBA309F0-A55E-4843-A37F-DCDF824968F9}" presName="level3hierChild" presStyleCnt="0"/>
      <dgm:spPr/>
    </dgm:pt>
    <dgm:pt modelId="{C11F00DD-8D55-40F7-97B5-5567F0DDB0A6}" type="pres">
      <dgm:prSet presAssocID="{5125C8EC-0955-4F4B-80CD-1BB8D52BE1E4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5F3FA09-1138-449D-89C2-2D7B31234DF8}" type="pres">
      <dgm:prSet presAssocID="{5125C8EC-0955-4F4B-80CD-1BB8D52BE1E4}" presName="connTx" presStyleLbl="parChTrans1D3" presStyleIdx="2" presStyleCnt="4"/>
      <dgm:spPr/>
      <dgm:t>
        <a:bodyPr/>
        <a:lstStyle/>
        <a:p>
          <a:endParaRPr lang="en-US"/>
        </a:p>
      </dgm:t>
    </dgm:pt>
    <dgm:pt modelId="{9B5E07F7-270B-415B-8B8B-042EDBA19B42}" type="pres">
      <dgm:prSet presAssocID="{665CD3E5-4926-401B-A921-C3C7F7C07729}" presName="root2" presStyleCnt="0"/>
      <dgm:spPr/>
    </dgm:pt>
    <dgm:pt modelId="{59EA99F0-4BF8-4261-B8CC-CEE572092691}" type="pres">
      <dgm:prSet presAssocID="{665CD3E5-4926-401B-A921-C3C7F7C07729}" presName="LevelTwoTextNode" presStyleLbl="node3" presStyleIdx="2" presStyleCnt="4" custLinFactNeighborX="3456" custLinFactNeighborY="-17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8D19E7-E7CC-440D-A284-A419A96E8BAD}" type="pres">
      <dgm:prSet presAssocID="{665CD3E5-4926-401B-A921-C3C7F7C07729}" presName="level3hierChild" presStyleCnt="0"/>
      <dgm:spPr/>
    </dgm:pt>
    <dgm:pt modelId="{2519598B-797A-4129-B373-B396D5590C3A}" type="pres">
      <dgm:prSet presAssocID="{F4711930-6335-4085-8676-611B7DAA4D89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13BCD5A1-CCDA-4675-BAFA-61EB8B2D925F}" type="pres">
      <dgm:prSet presAssocID="{F4711930-6335-4085-8676-611B7DAA4D8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4926074A-AE1A-4531-B299-94FBB25D7EFC}" type="pres">
      <dgm:prSet presAssocID="{79347EE1-08B7-47DE-858C-48E305AF9DD8}" presName="root2" presStyleCnt="0"/>
      <dgm:spPr/>
    </dgm:pt>
    <dgm:pt modelId="{3669D571-9FDC-4FD6-B09F-B865D92F0EB5}" type="pres">
      <dgm:prSet presAssocID="{79347EE1-08B7-47DE-858C-48E305AF9DD8}" presName="LevelTwoTextNode" presStyleLbl="node3" presStyleIdx="3" presStyleCnt="4" custLinFactNeighborX="4555" custLinFactNeighborY="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34484-B3F8-49A2-BF09-8B080F51C756}" type="pres">
      <dgm:prSet presAssocID="{79347EE1-08B7-47DE-858C-48E305AF9DD8}" presName="level3hierChild" presStyleCnt="0"/>
      <dgm:spPr/>
    </dgm:pt>
  </dgm:ptLst>
  <dgm:cxnLst>
    <dgm:cxn modelId="{8E0BBBB0-C983-47C0-B11B-C6AF4CE4043D}" type="presOf" srcId="{5B44C6B2-F372-436C-A9C4-6E69136E1238}" destId="{6A5ACDA1-2C76-4490-AA4E-3C3277351BA5}" srcOrd="1" destOrd="0" presId="urn:microsoft.com/office/officeart/2005/8/layout/hierarchy2"/>
    <dgm:cxn modelId="{2B8004F5-4404-4F67-90FE-9F03ABC7BF7F}" srcId="{F8C7B540-6C38-4D9F-9839-541EDD8C62EE}" destId="{27A7A64F-F273-444E-B89F-B0C5AD768260}" srcOrd="0" destOrd="0" parTransId="{5816C0F0-32AF-41BB-980A-DAE4197A10C4}" sibTransId="{5DD536BF-7DCB-4881-9AB0-7F793C4AF1B7}"/>
    <dgm:cxn modelId="{0721FF70-B7FA-49C7-8678-748DAEE6530B}" type="presOf" srcId="{5816C0F0-32AF-41BB-980A-DAE4197A10C4}" destId="{68D151A2-F173-4F69-90EA-D7CC44C10707}" srcOrd="1" destOrd="0" presId="urn:microsoft.com/office/officeart/2005/8/layout/hierarchy2"/>
    <dgm:cxn modelId="{560F80DF-AC31-4276-8535-8A9B69F480C1}" type="presOf" srcId="{5816C0F0-32AF-41BB-980A-DAE4197A10C4}" destId="{F052FB93-0776-4307-B3BF-706708315C06}" srcOrd="0" destOrd="0" presId="urn:microsoft.com/office/officeart/2005/8/layout/hierarchy2"/>
    <dgm:cxn modelId="{89B360A6-4DB3-4057-ABCF-28F7702E4094}" srcId="{7EB7A882-607B-4038-B2D7-214B478B311A}" destId="{665CD3E5-4926-401B-A921-C3C7F7C07729}" srcOrd="1" destOrd="0" parTransId="{5125C8EC-0955-4F4B-80CD-1BB8D52BE1E4}" sibTransId="{3E91D698-8429-4B65-85F3-E0FFD8A26828}"/>
    <dgm:cxn modelId="{B4AF082B-F7B8-4E4E-B674-E2CBA892158B}" type="presOf" srcId="{F4711930-6335-4085-8676-611B7DAA4D89}" destId="{2519598B-797A-4129-B373-B396D5590C3A}" srcOrd="0" destOrd="0" presId="urn:microsoft.com/office/officeart/2005/8/layout/hierarchy2"/>
    <dgm:cxn modelId="{B9905747-ABAC-41EB-9248-3445C2E43FC7}" type="presOf" srcId="{85C80EF5-3178-404F-A2D6-B5610889AC7B}" destId="{E4B7EE5F-E13E-44A0-B271-97F3D4143DA4}" srcOrd="0" destOrd="0" presId="urn:microsoft.com/office/officeart/2005/8/layout/hierarchy2"/>
    <dgm:cxn modelId="{2D338297-E8D8-4658-8C12-197F5149A05C}" type="presOf" srcId="{27A7A64F-F273-444E-B89F-B0C5AD768260}" destId="{15DD647C-F838-45EC-8071-C030220A44E4}" srcOrd="0" destOrd="0" presId="urn:microsoft.com/office/officeart/2005/8/layout/hierarchy2"/>
    <dgm:cxn modelId="{F0B9C5A0-9BBA-43CD-8825-CCDA9D376715}" type="presOf" srcId="{5B44C6B2-F372-436C-A9C4-6E69136E1238}" destId="{DCEB5412-A3E9-49D6-BF0C-DD1524866675}" srcOrd="0" destOrd="0" presId="urn:microsoft.com/office/officeart/2005/8/layout/hierarchy2"/>
    <dgm:cxn modelId="{A9DA9EB2-B0CA-461F-9CF0-2201FB540628}" type="presOf" srcId="{7EB7A882-607B-4038-B2D7-214B478B311A}" destId="{6AA66725-2020-4E10-904D-15242D522C26}" srcOrd="0" destOrd="0" presId="urn:microsoft.com/office/officeart/2005/8/layout/hierarchy2"/>
    <dgm:cxn modelId="{3CCDF529-785D-4D11-B214-9CB0A5428626}" type="presOf" srcId="{86B2761F-30FE-49AE-A80A-C20FFDE46FA7}" destId="{2DED4A44-0C2F-4C73-B119-F6C3D85E9BBB}" srcOrd="0" destOrd="0" presId="urn:microsoft.com/office/officeart/2005/8/layout/hierarchy2"/>
    <dgm:cxn modelId="{E94ABA81-744A-4A31-A65A-65F19AB6D9FF}" srcId="{F2D1AE2B-54ED-4125-B17B-8B8689D32866}" destId="{7EB7A882-607B-4038-B2D7-214B478B311A}" srcOrd="1" destOrd="0" parTransId="{5B44C6B2-F372-436C-A9C4-6E69136E1238}" sibTransId="{C566A642-B6CC-4C5C-8C4E-AA0DB77816AD}"/>
    <dgm:cxn modelId="{A29F9067-24C6-42AD-BEDF-0A312DB4BB8E}" srcId="{F2D1AE2B-54ED-4125-B17B-8B8689D32866}" destId="{F8C7B540-6C38-4D9F-9839-541EDD8C62EE}" srcOrd="0" destOrd="0" parTransId="{85C80EF5-3178-404F-A2D6-B5610889AC7B}" sibTransId="{FCB594C8-43C8-45D1-8745-9353E0C72C8D}"/>
    <dgm:cxn modelId="{DB8FF900-4CE9-49B3-803D-E996B5EEF104}" type="presOf" srcId="{D1A8EFE0-AE29-4A61-A4A7-18AEA4BA4A7A}" destId="{099B013C-C3F0-4961-8EB7-ABAF741F1DE6}" srcOrd="1" destOrd="0" presId="urn:microsoft.com/office/officeart/2005/8/layout/hierarchy2"/>
    <dgm:cxn modelId="{A7114FA6-57A5-49FA-A8B8-616A102B8A87}" srcId="{A2CD9CBE-6A4A-45A2-8F33-830112C82D2E}" destId="{F2D1AE2B-54ED-4125-B17B-8B8689D32866}" srcOrd="0" destOrd="0" parTransId="{1A3B1636-B9F9-4DFB-9100-4393FC9A3767}" sibTransId="{7A219C18-F57E-4A64-A9CE-1B52923C24CF}"/>
    <dgm:cxn modelId="{7A36CBEC-913B-4718-A35B-E9342C6BDA3D}" type="presOf" srcId="{A2CD9CBE-6A4A-45A2-8F33-830112C82D2E}" destId="{B61D6919-5E7B-4F3B-B443-F96178F813CD}" srcOrd="0" destOrd="0" presId="urn:microsoft.com/office/officeart/2005/8/layout/hierarchy2"/>
    <dgm:cxn modelId="{A12B0E97-49DD-4C89-8DBE-06862D911260}" type="presOf" srcId="{F2D1AE2B-54ED-4125-B17B-8B8689D32866}" destId="{2BAB3710-7FCA-494D-9637-C0B8833170CD}" srcOrd="0" destOrd="0" presId="urn:microsoft.com/office/officeart/2005/8/layout/hierarchy2"/>
    <dgm:cxn modelId="{3B2431AC-1A2B-49CE-A85D-EE6B7BDB4888}" type="presOf" srcId="{665CD3E5-4926-401B-A921-C3C7F7C07729}" destId="{59EA99F0-4BF8-4261-B8CC-CEE572092691}" srcOrd="0" destOrd="0" presId="urn:microsoft.com/office/officeart/2005/8/layout/hierarchy2"/>
    <dgm:cxn modelId="{63710135-744C-4D4E-8E2F-7D39A197964B}" type="presOf" srcId="{E943184C-C696-4063-98F6-C8B36C913A6A}" destId="{44EA26C2-1549-40DB-90B6-EB9FE1693203}" srcOrd="1" destOrd="0" presId="urn:microsoft.com/office/officeart/2005/8/layout/hierarchy2"/>
    <dgm:cxn modelId="{272C035C-F06F-40DD-B64F-8B3C270950BC}" type="presOf" srcId="{E943184C-C696-4063-98F6-C8B36C913A6A}" destId="{9BF88113-4D45-4538-8F3B-4EE1D16F81FE}" srcOrd="0" destOrd="0" presId="urn:microsoft.com/office/officeart/2005/8/layout/hierarchy2"/>
    <dgm:cxn modelId="{88693401-9D27-4E4D-BED5-2E489062E627}" type="presOf" srcId="{5125C8EC-0955-4F4B-80CD-1BB8D52BE1E4}" destId="{55F3FA09-1138-449D-89C2-2D7B31234DF8}" srcOrd="1" destOrd="0" presId="urn:microsoft.com/office/officeart/2005/8/layout/hierarchy2"/>
    <dgm:cxn modelId="{3A457152-B234-4C24-9D4C-BD7C92FE351B}" srcId="{7EB7A882-607B-4038-B2D7-214B478B311A}" destId="{FBA309F0-A55E-4843-A37F-DCDF824968F9}" srcOrd="0" destOrd="0" parTransId="{D1A8EFE0-AE29-4A61-A4A7-18AEA4BA4A7A}" sibTransId="{1AF2A42F-E59E-447B-A4F3-92F071FCBFFD}"/>
    <dgm:cxn modelId="{86AF6CAC-819E-4E0B-9178-3714F00A6C8E}" type="presOf" srcId="{5125C8EC-0955-4F4B-80CD-1BB8D52BE1E4}" destId="{C11F00DD-8D55-40F7-97B5-5567F0DDB0A6}" srcOrd="0" destOrd="0" presId="urn:microsoft.com/office/officeart/2005/8/layout/hierarchy2"/>
    <dgm:cxn modelId="{A1D1807C-0807-45AE-A150-5DCFF227FAFA}" type="presOf" srcId="{F8C7B540-6C38-4D9F-9839-541EDD8C62EE}" destId="{54236F11-028A-4A2D-9E84-C5FAA83D8304}" srcOrd="0" destOrd="0" presId="urn:microsoft.com/office/officeart/2005/8/layout/hierarchy2"/>
    <dgm:cxn modelId="{88F35E5A-10AB-4A72-AC6C-84E3CC89459C}" type="presOf" srcId="{85C80EF5-3178-404F-A2D6-B5610889AC7B}" destId="{CA5D8B51-64F3-403E-82D2-132B94CED867}" srcOrd="1" destOrd="0" presId="urn:microsoft.com/office/officeart/2005/8/layout/hierarchy2"/>
    <dgm:cxn modelId="{B9268672-162E-4467-9648-35706701E263}" type="presOf" srcId="{FBA309F0-A55E-4843-A37F-DCDF824968F9}" destId="{A364A09D-1CEA-4E37-B116-C89A4A3C5DD6}" srcOrd="0" destOrd="0" presId="urn:microsoft.com/office/officeart/2005/8/layout/hierarchy2"/>
    <dgm:cxn modelId="{DAD44E0D-EB2E-4E6F-A3BE-1A2658820E33}" srcId="{27A7A64F-F273-444E-B89F-B0C5AD768260}" destId="{86B2761F-30FE-49AE-A80A-C20FFDE46FA7}" srcOrd="0" destOrd="0" parTransId="{E943184C-C696-4063-98F6-C8B36C913A6A}" sibTransId="{50233F19-772A-46CF-9818-0DCACF789D0A}"/>
    <dgm:cxn modelId="{C0563CD0-C511-49EB-AE73-EF631D6786E3}" type="presOf" srcId="{F4711930-6335-4085-8676-611B7DAA4D89}" destId="{13BCD5A1-CCDA-4675-BAFA-61EB8B2D925F}" srcOrd="1" destOrd="0" presId="urn:microsoft.com/office/officeart/2005/8/layout/hierarchy2"/>
    <dgm:cxn modelId="{DDC221BA-4C45-4A49-8087-9681CC214185}" type="presOf" srcId="{79347EE1-08B7-47DE-858C-48E305AF9DD8}" destId="{3669D571-9FDC-4FD6-B09F-B865D92F0EB5}" srcOrd="0" destOrd="0" presId="urn:microsoft.com/office/officeart/2005/8/layout/hierarchy2"/>
    <dgm:cxn modelId="{926892D5-9582-4E7E-BA7D-760F7BCAE5D0}" srcId="{7EB7A882-607B-4038-B2D7-214B478B311A}" destId="{79347EE1-08B7-47DE-858C-48E305AF9DD8}" srcOrd="2" destOrd="0" parTransId="{F4711930-6335-4085-8676-611B7DAA4D89}" sibTransId="{48870CD7-7BE6-4A9F-9578-D148DE6C12DB}"/>
    <dgm:cxn modelId="{0F8548A9-0249-4EAC-BFF2-D572C6C24377}" type="presOf" srcId="{D1A8EFE0-AE29-4A61-A4A7-18AEA4BA4A7A}" destId="{2382E259-EE02-4A69-83B3-60FC0ABF9425}" srcOrd="0" destOrd="0" presId="urn:microsoft.com/office/officeart/2005/8/layout/hierarchy2"/>
    <dgm:cxn modelId="{16272052-FCB6-4EE5-88F0-616916E5B154}" type="presParOf" srcId="{B61D6919-5E7B-4F3B-B443-F96178F813CD}" destId="{3376AA97-AD42-4EE4-8BBC-1A838175728D}" srcOrd="0" destOrd="0" presId="urn:microsoft.com/office/officeart/2005/8/layout/hierarchy2"/>
    <dgm:cxn modelId="{987AD796-155F-43D0-A761-9E8796E4B3EC}" type="presParOf" srcId="{3376AA97-AD42-4EE4-8BBC-1A838175728D}" destId="{2BAB3710-7FCA-494D-9637-C0B8833170CD}" srcOrd="0" destOrd="0" presId="urn:microsoft.com/office/officeart/2005/8/layout/hierarchy2"/>
    <dgm:cxn modelId="{2B7ED55C-BACC-4594-805F-1188C4438981}" type="presParOf" srcId="{3376AA97-AD42-4EE4-8BBC-1A838175728D}" destId="{EF036044-FE89-4E1A-B6EE-35D2830E3B30}" srcOrd="1" destOrd="0" presId="urn:microsoft.com/office/officeart/2005/8/layout/hierarchy2"/>
    <dgm:cxn modelId="{8385CA8D-FD0B-4D5C-B887-944D813D85B2}" type="presParOf" srcId="{EF036044-FE89-4E1A-B6EE-35D2830E3B30}" destId="{E4B7EE5F-E13E-44A0-B271-97F3D4143DA4}" srcOrd="0" destOrd="0" presId="urn:microsoft.com/office/officeart/2005/8/layout/hierarchy2"/>
    <dgm:cxn modelId="{59224F0C-0316-4BEC-B78F-53E045C98C70}" type="presParOf" srcId="{E4B7EE5F-E13E-44A0-B271-97F3D4143DA4}" destId="{CA5D8B51-64F3-403E-82D2-132B94CED867}" srcOrd="0" destOrd="0" presId="urn:microsoft.com/office/officeart/2005/8/layout/hierarchy2"/>
    <dgm:cxn modelId="{1C4EAA80-EFDB-4ADD-9E90-8AD2C6F11EF1}" type="presParOf" srcId="{EF036044-FE89-4E1A-B6EE-35D2830E3B30}" destId="{976AEF00-21FE-4263-BCC3-A26583450488}" srcOrd="1" destOrd="0" presId="urn:microsoft.com/office/officeart/2005/8/layout/hierarchy2"/>
    <dgm:cxn modelId="{69A7493B-3F37-439D-8E28-7DF844A213A5}" type="presParOf" srcId="{976AEF00-21FE-4263-BCC3-A26583450488}" destId="{54236F11-028A-4A2D-9E84-C5FAA83D8304}" srcOrd="0" destOrd="0" presId="urn:microsoft.com/office/officeart/2005/8/layout/hierarchy2"/>
    <dgm:cxn modelId="{1AE83DEA-22F8-49BF-AD08-F84E92445183}" type="presParOf" srcId="{976AEF00-21FE-4263-BCC3-A26583450488}" destId="{73DB554B-4686-452E-9C8C-AC288A474C7A}" srcOrd="1" destOrd="0" presId="urn:microsoft.com/office/officeart/2005/8/layout/hierarchy2"/>
    <dgm:cxn modelId="{3FEA35BE-0D81-4ADE-AFFE-62B82159C8EF}" type="presParOf" srcId="{73DB554B-4686-452E-9C8C-AC288A474C7A}" destId="{F052FB93-0776-4307-B3BF-706708315C06}" srcOrd="0" destOrd="0" presId="urn:microsoft.com/office/officeart/2005/8/layout/hierarchy2"/>
    <dgm:cxn modelId="{F568B604-4A18-4C96-8C47-F91ABBE3B383}" type="presParOf" srcId="{F052FB93-0776-4307-B3BF-706708315C06}" destId="{68D151A2-F173-4F69-90EA-D7CC44C10707}" srcOrd="0" destOrd="0" presId="urn:microsoft.com/office/officeart/2005/8/layout/hierarchy2"/>
    <dgm:cxn modelId="{AFCBFF05-F744-4143-A84D-7647028761D0}" type="presParOf" srcId="{73DB554B-4686-452E-9C8C-AC288A474C7A}" destId="{9CADBCBE-253A-41E7-A0FC-792F032F7882}" srcOrd="1" destOrd="0" presId="urn:microsoft.com/office/officeart/2005/8/layout/hierarchy2"/>
    <dgm:cxn modelId="{6B88B2AD-3C4C-4E4A-A56A-CD40B7D6A968}" type="presParOf" srcId="{9CADBCBE-253A-41E7-A0FC-792F032F7882}" destId="{15DD647C-F838-45EC-8071-C030220A44E4}" srcOrd="0" destOrd="0" presId="urn:microsoft.com/office/officeart/2005/8/layout/hierarchy2"/>
    <dgm:cxn modelId="{D17D9D85-D15A-4A66-910A-B99A34C2B7B2}" type="presParOf" srcId="{9CADBCBE-253A-41E7-A0FC-792F032F7882}" destId="{E8D08497-72EF-43AF-A293-08B9C7B93046}" srcOrd="1" destOrd="0" presId="urn:microsoft.com/office/officeart/2005/8/layout/hierarchy2"/>
    <dgm:cxn modelId="{66DF40DC-FEB5-468E-87C5-A1E390AA7844}" type="presParOf" srcId="{E8D08497-72EF-43AF-A293-08B9C7B93046}" destId="{9BF88113-4D45-4538-8F3B-4EE1D16F81FE}" srcOrd="0" destOrd="0" presId="urn:microsoft.com/office/officeart/2005/8/layout/hierarchy2"/>
    <dgm:cxn modelId="{24EFD7A1-4E49-498E-8A23-7DE8F1D146BE}" type="presParOf" srcId="{9BF88113-4D45-4538-8F3B-4EE1D16F81FE}" destId="{44EA26C2-1549-40DB-90B6-EB9FE1693203}" srcOrd="0" destOrd="0" presId="urn:microsoft.com/office/officeart/2005/8/layout/hierarchy2"/>
    <dgm:cxn modelId="{AC2AECD5-AFF9-4324-9CA1-0A9CCEC30763}" type="presParOf" srcId="{E8D08497-72EF-43AF-A293-08B9C7B93046}" destId="{111EEE7C-37BC-42FF-860F-E5167BC77595}" srcOrd="1" destOrd="0" presId="urn:microsoft.com/office/officeart/2005/8/layout/hierarchy2"/>
    <dgm:cxn modelId="{6E5EB2F6-2B8F-4E44-9A58-98FAF0D31C35}" type="presParOf" srcId="{111EEE7C-37BC-42FF-860F-E5167BC77595}" destId="{2DED4A44-0C2F-4C73-B119-F6C3D85E9BBB}" srcOrd="0" destOrd="0" presId="urn:microsoft.com/office/officeart/2005/8/layout/hierarchy2"/>
    <dgm:cxn modelId="{9C60A43E-8920-4477-82AD-1D270939DD1A}" type="presParOf" srcId="{111EEE7C-37BC-42FF-860F-E5167BC77595}" destId="{9D95EF69-8EDC-4838-997A-CA3C870012E8}" srcOrd="1" destOrd="0" presId="urn:microsoft.com/office/officeart/2005/8/layout/hierarchy2"/>
    <dgm:cxn modelId="{B72E7357-DD77-47F6-BEAA-2521053304E5}" type="presParOf" srcId="{EF036044-FE89-4E1A-B6EE-35D2830E3B30}" destId="{DCEB5412-A3E9-49D6-BF0C-DD1524866675}" srcOrd="2" destOrd="0" presId="urn:microsoft.com/office/officeart/2005/8/layout/hierarchy2"/>
    <dgm:cxn modelId="{363FF364-3D96-4987-9ADF-426D3794CB4B}" type="presParOf" srcId="{DCEB5412-A3E9-49D6-BF0C-DD1524866675}" destId="{6A5ACDA1-2C76-4490-AA4E-3C3277351BA5}" srcOrd="0" destOrd="0" presId="urn:microsoft.com/office/officeart/2005/8/layout/hierarchy2"/>
    <dgm:cxn modelId="{8B1FE965-733E-4F17-93FA-C70A037E8E78}" type="presParOf" srcId="{EF036044-FE89-4E1A-B6EE-35D2830E3B30}" destId="{19C686AA-4838-4C26-94B2-7DA57528057B}" srcOrd="3" destOrd="0" presId="urn:microsoft.com/office/officeart/2005/8/layout/hierarchy2"/>
    <dgm:cxn modelId="{DFAB32F9-05A5-4072-8F28-28F6576AD611}" type="presParOf" srcId="{19C686AA-4838-4C26-94B2-7DA57528057B}" destId="{6AA66725-2020-4E10-904D-15242D522C26}" srcOrd="0" destOrd="0" presId="urn:microsoft.com/office/officeart/2005/8/layout/hierarchy2"/>
    <dgm:cxn modelId="{930A1E65-EF19-454E-930F-0574F106C93F}" type="presParOf" srcId="{19C686AA-4838-4C26-94B2-7DA57528057B}" destId="{A9EE75E8-905B-4708-AF09-F660D3CE1429}" srcOrd="1" destOrd="0" presId="urn:microsoft.com/office/officeart/2005/8/layout/hierarchy2"/>
    <dgm:cxn modelId="{D7FB5DA3-1EA1-4C07-8ED5-C8DB9A5CDC85}" type="presParOf" srcId="{A9EE75E8-905B-4708-AF09-F660D3CE1429}" destId="{2382E259-EE02-4A69-83B3-60FC0ABF9425}" srcOrd="0" destOrd="0" presId="urn:microsoft.com/office/officeart/2005/8/layout/hierarchy2"/>
    <dgm:cxn modelId="{B4348321-DD29-4EC6-9213-15C6F36C8332}" type="presParOf" srcId="{2382E259-EE02-4A69-83B3-60FC0ABF9425}" destId="{099B013C-C3F0-4961-8EB7-ABAF741F1DE6}" srcOrd="0" destOrd="0" presId="urn:microsoft.com/office/officeart/2005/8/layout/hierarchy2"/>
    <dgm:cxn modelId="{2EAC8350-1685-4CC6-B754-FC47C090C91E}" type="presParOf" srcId="{A9EE75E8-905B-4708-AF09-F660D3CE1429}" destId="{89D070B7-FA48-4687-8E7D-4D924BF98E9F}" srcOrd="1" destOrd="0" presId="urn:microsoft.com/office/officeart/2005/8/layout/hierarchy2"/>
    <dgm:cxn modelId="{6AE6E21D-ADA5-4606-90C5-B63E84A561FB}" type="presParOf" srcId="{89D070B7-FA48-4687-8E7D-4D924BF98E9F}" destId="{A364A09D-1CEA-4E37-B116-C89A4A3C5DD6}" srcOrd="0" destOrd="0" presId="urn:microsoft.com/office/officeart/2005/8/layout/hierarchy2"/>
    <dgm:cxn modelId="{E0103626-C9CC-4594-8017-FAFF0FE44090}" type="presParOf" srcId="{89D070B7-FA48-4687-8E7D-4D924BF98E9F}" destId="{84847134-1020-4E3B-B2C7-9C81AD419C68}" srcOrd="1" destOrd="0" presId="urn:microsoft.com/office/officeart/2005/8/layout/hierarchy2"/>
    <dgm:cxn modelId="{A590FC4D-4948-4B8F-B2F7-208F249AC78D}" type="presParOf" srcId="{A9EE75E8-905B-4708-AF09-F660D3CE1429}" destId="{C11F00DD-8D55-40F7-97B5-5567F0DDB0A6}" srcOrd="2" destOrd="0" presId="urn:microsoft.com/office/officeart/2005/8/layout/hierarchy2"/>
    <dgm:cxn modelId="{A1153435-E1E6-4244-A19D-F757BC3008D5}" type="presParOf" srcId="{C11F00DD-8D55-40F7-97B5-5567F0DDB0A6}" destId="{55F3FA09-1138-449D-89C2-2D7B31234DF8}" srcOrd="0" destOrd="0" presId="urn:microsoft.com/office/officeart/2005/8/layout/hierarchy2"/>
    <dgm:cxn modelId="{11AC50DA-942E-4293-86A0-BE4E92D5DAA9}" type="presParOf" srcId="{A9EE75E8-905B-4708-AF09-F660D3CE1429}" destId="{9B5E07F7-270B-415B-8B8B-042EDBA19B42}" srcOrd="3" destOrd="0" presId="urn:microsoft.com/office/officeart/2005/8/layout/hierarchy2"/>
    <dgm:cxn modelId="{42DD8753-5636-412C-B698-983664E1CD6B}" type="presParOf" srcId="{9B5E07F7-270B-415B-8B8B-042EDBA19B42}" destId="{59EA99F0-4BF8-4261-B8CC-CEE572092691}" srcOrd="0" destOrd="0" presId="urn:microsoft.com/office/officeart/2005/8/layout/hierarchy2"/>
    <dgm:cxn modelId="{C32CB388-A8C6-4A63-BE7F-824729FCB538}" type="presParOf" srcId="{9B5E07F7-270B-415B-8B8B-042EDBA19B42}" destId="{BE8D19E7-E7CC-440D-A284-A419A96E8BAD}" srcOrd="1" destOrd="0" presId="urn:microsoft.com/office/officeart/2005/8/layout/hierarchy2"/>
    <dgm:cxn modelId="{4BC294C1-AF66-4102-B5D7-13DA34D0D9F8}" type="presParOf" srcId="{A9EE75E8-905B-4708-AF09-F660D3CE1429}" destId="{2519598B-797A-4129-B373-B396D5590C3A}" srcOrd="4" destOrd="0" presId="urn:microsoft.com/office/officeart/2005/8/layout/hierarchy2"/>
    <dgm:cxn modelId="{FA975536-845E-494E-BD45-2D87F0560F20}" type="presParOf" srcId="{2519598B-797A-4129-B373-B396D5590C3A}" destId="{13BCD5A1-CCDA-4675-BAFA-61EB8B2D925F}" srcOrd="0" destOrd="0" presId="urn:microsoft.com/office/officeart/2005/8/layout/hierarchy2"/>
    <dgm:cxn modelId="{7B77F52F-E800-4C91-9ABE-CA046ADF1BFC}" type="presParOf" srcId="{A9EE75E8-905B-4708-AF09-F660D3CE1429}" destId="{4926074A-AE1A-4531-B299-94FBB25D7EFC}" srcOrd="5" destOrd="0" presId="urn:microsoft.com/office/officeart/2005/8/layout/hierarchy2"/>
    <dgm:cxn modelId="{DA2AC9C5-D10B-43FB-B65F-7EC024547D11}" type="presParOf" srcId="{4926074A-AE1A-4531-B299-94FBB25D7EFC}" destId="{3669D571-9FDC-4FD6-B09F-B865D92F0EB5}" srcOrd="0" destOrd="0" presId="urn:microsoft.com/office/officeart/2005/8/layout/hierarchy2"/>
    <dgm:cxn modelId="{91C3EE5F-62A0-45F4-A674-3D4E38AD8577}" type="presParOf" srcId="{4926074A-AE1A-4531-B299-94FBB25D7EFC}" destId="{AD434484-B3F8-49A2-BF09-8B080F51C75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27E676-6561-4238-A91A-3C8634189419}" type="doc">
      <dgm:prSet loTypeId="urn:microsoft.com/office/officeart/2005/8/layout/gear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881413-9C58-4C68-B8FA-BE98B2D9F0D4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Professional</a:t>
          </a:r>
          <a:endParaRPr lang="en-US" dirty="0"/>
        </a:p>
      </dgm:t>
    </dgm:pt>
    <dgm:pt modelId="{C135F310-7B4E-4EB6-9195-BA725D4ED182}" type="parTrans" cxnId="{2EDE9CC5-1256-429B-A81F-D4D89341E491}">
      <dgm:prSet/>
      <dgm:spPr/>
      <dgm:t>
        <a:bodyPr/>
        <a:lstStyle/>
        <a:p>
          <a:endParaRPr lang="en-US"/>
        </a:p>
      </dgm:t>
    </dgm:pt>
    <dgm:pt modelId="{1BB0FCB7-3D0D-4DEE-8CCC-1FA7543C4D8D}" type="sibTrans" cxnId="{2EDE9CC5-1256-429B-A81F-D4D89341E491}">
      <dgm:prSet/>
      <dgm:spPr/>
      <dgm:t>
        <a:bodyPr/>
        <a:lstStyle/>
        <a:p>
          <a:endParaRPr lang="en-US"/>
        </a:p>
      </dgm:t>
    </dgm:pt>
    <dgm:pt modelId="{5139FEA2-2D4A-4FA7-9072-B7D473966F9B}">
      <dgm:prSet phldrT="[Text]"/>
      <dgm:spPr/>
      <dgm:t>
        <a:bodyPr/>
        <a:lstStyle/>
        <a:p>
          <a:r>
            <a:rPr lang="en-US" dirty="0" smtClean="0"/>
            <a:t>Friendly</a:t>
          </a:r>
          <a:endParaRPr lang="en-US" dirty="0"/>
        </a:p>
      </dgm:t>
    </dgm:pt>
    <dgm:pt modelId="{12FC15B2-319B-4051-9182-E5903F753FD7}" type="parTrans" cxnId="{D3019BEE-979E-4C0F-A975-433713A95CA1}">
      <dgm:prSet/>
      <dgm:spPr/>
      <dgm:t>
        <a:bodyPr/>
        <a:lstStyle/>
        <a:p>
          <a:endParaRPr lang="en-US"/>
        </a:p>
      </dgm:t>
    </dgm:pt>
    <dgm:pt modelId="{740BC3D6-FDE5-4855-A13C-1A03CF04216F}" type="sibTrans" cxnId="{D3019BEE-979E-4C0F-A975-433713A95CA1}">
      <dgm:prSet/>
      <dgm:spPr/>
      <dgm:t>
        <a:bodyPr/>
        <a:lstStyle/>
        <a:p>
          <a:endParaRPr lang="en-US"/>
        </a:p>
      </dgm:t>
    </dgm:pt>
    <dgm:pt modelId="{0B1AD984-2B2C-49BA-9C09-1508E90CB85D}">
      <dgm:prSet phldrT="[Text]"/>
      <dgm:spPr/>
      <dgm:t>
        <a:bodyPr/>
        <a:lstStyle/>
        <a:p>
          <a:r>
            <a:rPr lang="en-US" dirty="0" smtClean="0"/>
            <a:t>Youthful</a:t>
          </a:r>
          <a:endParaRPr lang="en-US" dirty="0"/>
        </a:p>
      </dgm:t>
    </dgm:pt>
    <dgm:pt modelId="{4C897572-E865-4C14-9312-82B3FC33D0CF}" type="parTrans" cxnId="{B22C17AA-C5B3-4224-AD00-DF668F27C6C3}">
      <dgm:prSet/>
      <dgm:spPr/>
      <dgm:t>
        <a:bodyPr/>
        <a:lstStyle/>
        <a:p>
          <a:endParaRPr lang="en-US"/>
        </a:p>
      </dgm:t>
    </dgm:pt>
    <dgm:pt modelId="{6F89AAF6-0938-4EC6-9803-0829E8B7DECF}" type="sibTrans" cxnId="{B22C17AA-C5B3-4224-AD00-DF668F27C6C3}">
      <dgm:prSet/>
      <dgm:spPr/>
      <dgm:t>
        <a:bodyPr/>
        <a:lstStyle/>
        <a:p>
          <a:endParaRPr lang="en-US"/>
        </a:p>
      </dgm:t>
    </dgm:pt>
    <dgm:pt modelId="{3BFEE854-6608-4DF0-8C7B-1DFEF853FB14}">
      <dgm:prSet phldrT="[Text]"/>
      <dgm:spPr/>
      <dgm:t>
        <a:bodyPr/>
        <a:lstStyle/>
        <a:p>
          <a:endParaRPr lang="en-US"/>
        </a:p>
      </dgm:t>
    </dgm:pt>
    <dgm:pt modelId="{843C29DC-5288-4A37-AA37-D06BE7D27073}" type="parTrans" cxnId="{3BFBC9C6-A76B-44F8-9B1D-6B07D98BF9D5}">
      <dgm:prSet/>
      <dgm:spPr/>
      <dgm:t>
        <a:bodyPr/>
        <a:lstStyle/>
        <a:p>
          <a:endParaRPr lang="en-US"/>
        </a:p>
      </dgm:t>
    </dgm:pt>
    <dgm:pt modelId="{A49E8220-45CE-4FC8-B6D2-EC11FB676AF4}" type="sibTrans" cxnId="{3BFBC9C6-A76B-44F8-9B1D-6B07D98BF9D5}">
      <dgm:prSet/>
      <dgm:spPr/>
      <dgm:t>
        <a:bodyPr/>
        <a:lstStyle/>
        <a:p>
          <a:endParaRPr lang="en-US"/>
        </a:p>
      </dgm:t>
    </dgm:pt>
    <dgm:pt modelId="{8DE2A53F-E875-4985-ACD1-DF294CF7C714}">
      <dgm:prSet phldrT="[Text]"/>
      <dgm:spPr/>
      <dgm:t>
        <a:bodyPr/>
        <a:lstStyle/>
        <a:p>
          <a:endParaRPr lang="en-US"/>
        </a:p>
      </dgm:t>
    </dgm:pt>
    <dgm:pt modelId="{7EBFFBE3-EBC3-46F2-B7B1-B3EAA9A178BC}" type="parTrans" cxnId="{FE522234-6D2B-4568-BB2E-5F7768BEF581}">
      <dgm:prSet/>
      <dgm:spPr/>
      <dgm:t>
        <a:bodyPr/>
        <a:lstStyle/>
        <a:p>
          <a:endParaRPr lang="en-US"/>
        </a:p>
      </dgm:t>
    </dgm:pt>
    <dgm:pt modelId="{01785883-D263-4E64-8D06-B09E75BF41A9}" type="sibTrans" cxnId="{FE522234-6D2B-4568-BB2E-5F7768BEF581}">
      <dgm:prSet/>
      <dgm:spPr/>
      <dgm:t>
        <a:bodyPr/>
        <a:lstStyle/>
        <a:p>
          <a:endParaRPr lang="en-US"/>
        </a:p>
      </dgm:t>
    </dgm:pt>
    <dgm:pt modelId="{78DF7A0E-E14E-4995-8EF7-9ACA3C36F29D}">
      <dgm:prSet phldrT="[Text]"/>
      <dgm:spPr/>
      <dgm:t>
        <a:bodyPr/>
        <a:lstStyle/>
        <a:p>
          <a:endParaRPr lang="en-US"/>
        </a:p>
      </dgm:t>
    </dgm:pt>
    <dgm:pt modelId="{76D66F7A-7B64-48B5-94E0-EFA025969E65}" type="parTrans" cxnId="{A51431CE-B0FE-4FE2-A37B-B597F02EB3EE}">
      <dgm:prSet/>
      <dgm:spPr/>
      <dgm:t>
        <a:bodyPr/>
        <a:lstStyle/>
        <a:p>
          <a:endParaRPr lang="en-US"/>
        </a:p>
      </dgm:t>
    </dgm:pt>
    <dgm:pt modelId="{8700AD74-5406-46C1-B41A-98228A08E7A6}" type="sibTrans" cxnId="{A51431CE-B0FE-4FE2-A37B-B597F02EB3EE}">
      <dgm:prSet/>
      <dgm:spPr/>
      <dgm:t>
        <a:bodyPr/>
        <a:lstStyle/>
        <a:p>
          <a:endParaRPr lang="en-US"/>
        </a:p>
      </dgm:t>
    </dgm:pt>
    <dgm:pt modelId="{19486CF4-498D-4D9B-BE17-7EC61BD422DA}" type="pres">
      <dgm:prSet presAssocID="{5F27E676-6561-4238-A91A-3C863418941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19E99E-E4FB-446A-A292-2923A92A8455}" type="pres">
      <dgm:prSet presAssocID="{B6881413-9C58-4C68-B8FA-BE98B2D9F0D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AFD2D-8E94-4680-A3FB-BC439E07C990}" type="pres">
      <dgm:prSet presAssocID="{B6881413-9C58-4C68-B8FA-BE98B2D9F0D4}" presName="gear1srcNode" presStyleLbl="node1" presStyleIdx="0" presStyleCnt="3"/>
      <dgm:spPr/>
      <dgm:t>
        <a:bodyPr/>
        <a:lstStyle/>
        <a:p>
          <a:endParaRPr lang="en-US"/>
        </a:p>
      </dgm:t>
    </dgm:pt>
    <dgm:pt modelId="{2E1B8E30-3782-466E-BF36-C62894406B77}" type="pres">
      <dgm:prSet presAssocID="{B6881413-9C58-4C68-B8FA-BE98B2D9F0D4}" presName="gear1dstNode" presStyleLbl="node1" presStyleIdx="0" presStyleCnt="3"/>
      <dgm:spPr/>
      <dgm:t>
        <a:bodyPr/>
        <a:lstStyle/>
        <a:p>
          <a:endParaRPr lang="en-US"/>
        </a:p>
      </dgm:t>
    </dgm:pt>
    <dgm:pt modelId="{D91ECA9B-3873-43F6-B695-BA66B6296E97}" type="pres">
      <dgm:prSet presAssocID="{5139FEA2-2D4A-4FA7-9072-B7D473966F9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06FB4-AB07-4F4F-A6E3-E5C34D18DC57}" type="pres">
      <dgm:prSet presAssocID="{5139FEA2-2D4A-4FA7-9072-B7D473966F9B}" presName="gear2srcNode" presStyleLbl="node1" presStyleIdx="1" presStyleCnt="3"/>
      <dgm:spPr/>
      <dgm:t>
        <a:bodyPr/>
        <a:lstStyle/>
        <a:p>
          <a:endParaRPr lang="en-US"/>
        </a:p>
      </dgm:t>
    </dgm:pt>
    <dgm:pt modelId="{FF67C47F-C065-4A1E-A950-1674AB631825}" type="pres">
      <dgm:prSet presAssocID="{5139FEA2-2D4A-4FA7-9072-B7D473966F9B}" presName="gear2dstNode" presStyleLbl="node1" presStyleIdx="1" presStyleCnt="3"/>
      <dgm:spPr/>
      <dgm:t>
        <a:bodyPr/>
        <a:lstStyle/>
        <a:p>
          <a:endParaRPr lang="en-US"/>
        </a:p>
      </dgm:t>
    </dgm:pt>
    <dgm:pt modelId="{1C95EA5C-E8E6-45E1-B7D5-C23DA4E06BB5}" type="pres">
      <dgm:prSet presAssocID="{0B1AD984-2B2C-49BA-9C09-1508E90CB85D}" presName="gear3" presStyleLbl="node1" presStyleIdx="2" presStyleCnt="3"/>
      <dgm:spPr/>
      <dgm:t>
        <a:bodyPr/>
        <a:lstStyle/>
        <a:p>
          <a:endParaRPr lang="en-US"/>
        </a:p>
      </dgm:t>
    </dgm:pt>
    <dgm:pt modelId="{279ADDB5-0C52-4AED-A274-265BE9104A96}" type="pres">
      <dgm:prSet presAssocID="{0B1AD984-2B2C-49BA-9C09-1508E90CB85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0CC3B-C763-40F5-BA09-E32F4A3A1704}" type="pres">
      <dgm:prSet presAssocID="{0B1AD984-2B2C-49BA-9C09-1508E90CB85D}" presName="gear3srcNode" presStyleLbl="node1" presStyleIdx="2" presStyleCnt="3"/>
      <dgm:spPr/>
      <dgm:t>
        <a:bodyPr/>
        <a:lstStyle/>
        <a:p>
          <a:endParaRPr lang="en-US"/>
        </a:p>
      </dgm:t>
    </dgm:pt>
    <dgm:pt modelId="{9F023196-CCAC-48BC-80FD-E566F8DACD8A}" type="pres">
      <dgm:prSet presAssocID="{0B1AD984-2B2C-49BA-9C09-1508E90CB85D}" presName="gear3dstNode" presStyleLbl="node1" presStyleIdx="2" presStyleCnt="3"/>
      <dgm:spPr/>
      <dgm:t>
        <a:bodyPr/>
        <a:lstStyle/>
        <a:p>
          <a:endParaRPr lang="en-US"/>
        </a:p>
      </dgm:t>
    </dgm:pt>
    <dgm:pt modelId="{02729715-23C7-4F96-8151-4C506B31CD12}" type="pres">
      <dgm:prSet presAssocID="{1BB0FCB7-3D0D-4DEE-8CCC-1FA7543C4D8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8638AC78-E294-41C4-8A3B-BD47E168F904}" type="pres">
      <dgm:prSet presAssocID="{740BC3D6-FDE5-4855-A13C-1A03CF04216F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111B0A8-D436-4396-91C0-2A9E943C9D3E}" type="pres">
      <dgm:prSet presAssocID="{6F89AAF6-0938-4EC6-9803-0829E8B7DECF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E522234-6D2B-4568-BB2E-5F7768BEF581}" srcId="{5F27E676-6561-4238-A91A-3C8634189419}" destId="{8DE2A53F-E875-4985-ACD1-DF294CF7C714}" srcOrd="4" destOrd="0" parTransId="{7EBFFBE3-EBC3-46F2-B7B1-B3EAA9A178BC}" sibTransId="{01785883-D263-4E64-8D06-B09E75BF41A9}"/>
    <dgm:cxn modelId="{9B7E00B2-11A6-46AF-B4B6-9738582D06DC}" type="presOf" srcId="{B6881413-9C58-4C68-B8FA-BE98B2D9F0D4}" destId="{C419E99E-E4FB-446A-A292-2923A92A8455}" srcOrd="0" destOrd="0" presId="urn:microsoft.com/office/officeart/2005/8/layout/gear1"/>
    <dgm:cxn modelId="{E64CE367-D375-49CC-94F4-DECED9E835E6}" type="presOf" srcId="{B6881413-9C58-4C68-B8FA-BE98B2D9F0D4}" destId="{EA1AFD2D-8E94-4680-A3FB-BC439E07C990}" srcOrd="1" destOrd="0" presId="urn:microsoft.com/office/officeart/2005/8/layout/gear1"/>
    <dgm:cxn modelId="{F2168D48-0833-4434-8450-F317A15721D1}" type="presOf" srcId="{5139FEA2-2D4A-4FA7-9072-B7D473966F9B}" destId="{CF806FB4-AB07-4F4F-A6E3-E5C34D18DC57}" srcOrd="1" destOrd="0" presId="urn:microsoft.com/office/officeart/2005/8/layout/gear1"/>
    <dgm:cxn modelId="{F4F089C6-6DBE-42A6-9285-C0D3D70206DE}" type="presOf" srcId="{6F89AAF6-0938-4EC6-9803-0829E8B7DECF}" destId="{A111B0A8-D436-4396-91C0-2A9E943C9D3E}" srcOrd="0" destOrd="0" presId="urn:microsoft.com/office/officeart/2005/8/layout/gear1"/>
    <dgm:cxn modelId="{D3019BEE-979E-4C0F-A975-433713A95CA1}" srcId="{5F27E676-6561-4238-A91A-3C8634189419}" destId="{5139FEA2-2D4A-4FA7-9072-B7D473966F9B}" srcOrd="1" destOrd="0" parTransId="{12FC15B2-319B-4051-9182-E5903F753FD7}" sibTransId="{740BC3D6-FDE5-4855-A13C-1A03CF04216F}"/>
    <dgm:cxn modelId="{B8632D8F-FDD8-40E4-AF4A-CE10E9175616}" type="presOf" srcId="{B6881413-9C58-4C68-B8FA-BE98B2D9F0D4}" destId="{2E1B8E30-3782-466E-BF36-C62894406B77}" srcOrd="2" destOrd="0" presId="urn:microsoft.com/office/officeart/2005/8/layout/gear1"/>
    <dgm:cxn modelId="{3569A988-A531-474A-A09D-48EA2C7171A1}" type="presOf" srcId="{0B1AD984-2B2C-49BA-9C09-1508E90CB85D}" destId="{1960CC3B-C763-40F5-BA09-E32F4A3A1704}" srcOrd="2" destOrd="0" presId="urn:microsoft.com/office/officeart/2005/8/layout/gear1"/>
    <dgm:cxn modelId="{2BE1E6AC-1435-4416-9292-59FCFA20458A}" type="presOf" srcId="{0B1AD984-2B2C-49BA-9C09-1508E90CB85D}" destId="{279ADDB5-0C52-4AED-A274-265BE9104A96}" srcOrd="1" destOrd="0" presId="urn:microsoft.com/office/officeart/2005/8/layout/gear1"/>
    <dgm:cxn modelId="{CF3FDD89-C5A8-465C-A4C8-80414C2575A5}" type="presOf" srcId="{5139FEA2-2D4A-4FA7-9072-B7D473966F9B}" destId="{FF67C47F-C065-4A1E-A950-1674AB631825}" srcOrd="2" destOrd="0" presId="urn:microsoft.com/office/officeart/2005/8/layout/gear1"/>
    <dgm:cxn modelId="{FD91D474-53BB-4D33-8E8E-07DC855143B6}" type="presOf" srcId="{5139FEA2-2D4A-4FA7-9072-B7D473966F9B}" destId="{D91ECA9B-3873-43F6-B695-BA66B6296E97}" srcOrd="0" destOrd="0" presId="urn:microsoft.com/office/officeart/2005/8/layout/gear1"/>
    <dgm:cxn modelId="{CB1648EA-BBC5-494E-8B1B-BB6665DB56F4}" type="presOf" srcId="{1BB0FCB7-3D0D-4DEE-8CCC-1FA7543C4D8D}" destId="{02729715-23C7-4F96-8151-4C506B31CD12}" srcOrd="0" destOrd="0" presId="urn:microsoft.com/office/officeart/2005/8/layout/gear1"/>
    <dgm:cxn modelId="{2EDE9CC5-1256-429B-A81F-D4D89341E491}" srcId="{5F27E676-6561-4238-A91A-3C8634189419}" destId="{B6881413-9C58-4C68-B8FA-BE98B2D9F0D4}" srcOrd="0" destOrd="0" parTransId="{C135F310-7B4E-4EB6-9195-BA725D4ED182}" sibTransId="{1BB0FCB7-3D0D-4DEE-8CCC-1FA7543C4D8D}"/>
    <dgm:cxn modelId="{86E05CCE-0954-4F93-8ACF-7658368B7D17}" type="presOf" srcId="{0B1AD984-2B2C-49BA-9C09-1508E90CB85D}" destId="{9F023196-CCAC-48BC-80FD-E566F8DACD8A}" srcOrd="3" destOrd="0" presId="urn:microsoft.com/office/officeart/2005/8/layout/gear1"/>
    <dgm:cxn modelId="{3BFBC9C6-A76B-44F8-9B1D-6B07D98BF9D5}" srcId="{5F27E676-6561-4238-A91A-3C8634189419}" destId="{3BFEE854-6608-4DF0-8C7B-1DFEF853FB14}" srcOrd="3" destOrd="0" parTransId="{843C29DC-5288-4A37-AA37-D06BE7D27073}" sibTransId="{A49E8220-45CE-4FC8-B6D2-EC11FB676AF4}"/>
    <dgm:cxn modelId="{2F315956-ED5C-4FDF-88C2-CA5AC3981668}" type="presOf" srcId="{740BC3D6-FDE5-4855-A13C-1A03CF04216F}" destId="{8638AC78-E294-41C4-8A3B-BD47E168F904}" srcOrd="0" destOrd="0" presId="urn:microsoft.com/office/officeart/2005/8/layout/gear1"/>
    <dgm:cxn modelId="{A51431CE-B0FE-4FE2-A37B-B597F02EB3EE}" srcId="{5F27E676-6561-4238-A91A-3C8634189419}" destId="{78DF7A0E-E14E-4995-8EF7-9ACA3C36F29D}" srcOrd="5" destOrd="0" parTransId="{76D66F7A-7B64-48B5-94E0-EFA025969E65}" sibTransId="{8700AD74-5406-46C1-B41A-98228A08E7A6}"/>
    <dgm:cxn modelId="{262230A5-1218-4B80-8EDA-F456C4AE94FE}" type="presOf" srcId="{5F27E676-6561-4238-A91A-3C8634189419}" destId="{19486CF4-498D-4D9B-BE17-7EC61BD422DA}" srcOrd="0" destOrd="0" presId="urn:microsoft.com/office/officeart/2005/8/layout/gear1"/>
    <dgm:cxn modelId="{D5D53CBC-F1ED-450F-BB96-96546A5F806B}" type="presOf" srcId="{0B1AD984-2B2C-49BA-9C09-1508E90CB85D}" destId="{1C95EA5C-E8E6-45E1-B7D5-C23DA4E06BB5}" srcOrd="0" destOrd="0" presId="urn:microsoft.com/office/officeart/2005/8/layout/gear1"/>
    <dgm:cxn modelId="{B22C17AA-C5B3-4224-AD00-DF668F27C6C3}" srcId="{5F27E676-6561-4238-A91A-3C8634189419}" destId="{0B1AD984-2B2C-49BA-9C09-1508E90CB85D}" srcOrd="2" destOrd="0" parTransId="{4C897572-E865-4C14-9312-82B3FC33D0CF}" sibTransId="{6F89AAF6-0938-4EC6-9803-0829E8B7DECF}"/>
    <dgm:cxn modelId="{B53C41A8-AEC0-46B2-BEA8-BFDE3D33F175}" type="presParOf" srcId="{19486CF4-498D-4D9B-BE17-7EC61BD422DA}" destId="{C419E99E-E4FB-446A-A292-2923A92A8455}" srcOrd="0" destOrd="0" presId="urn:microsoft.com/office/officeart/2005/8/layout/gear1"/>
    <dgm:cxn modelId="{61FB4D1B-855B-45BE-B703-7FC78D997091}" type="presParOf" srcId="{19486CF4-498D-4D9B-BE17-7EC61BD422DA}" destId="{EA1AFD2D-8E94-4680-A3FB-BC439E07C990}" srcOrd="1" destOrd="0" presId="urn:microsoft.com/office/officeart/2005/8/layout/gear1"/>
    <dgm:cxn modelId="{874291AE-1086-4276-9CC1-F42E9DA1A396}" type="presParOf" srcId="{19486CF4-498D-4D9B-BE17-7EC61BD422DA}" destId="{2E1B8E30-3782-466E-BF36-C62894406B77}" srcOrd="2" destOrd="0" presId="urn:microsoft.com/office/officeart/2005/8/layout/gear1"/>
    <dgm:cxn modelId="{B7F12422-C3F5-4881-A701-6B76842BC64C}" type="presParOf" srcId="{19486CF4-498D-4D9B-BE17-7EC61BD422DA}" destId="{D91ECA9B-3873-43F6-B695-BA66B6296E97}" srcOrd="3" destOrd="0" presId="urn:microsoft.com/office/officeart/2005/8/layout/gear1"/>
    <dgm:cxn modelId="{67F047AA-EC5C-466F-AA09-D1AFC0716992}" type="presParOf" srcId="{19486CF4-498D-4D9B-BE17-7EC61BD422DA}" destId="{CF806FB4-AB07-4F4F-A6E3-E5C34D18DC57}" srcOrd="4" destOrd="0" presId="urn:microsoft.com/office/officeart/2005/8/layout/gear1"/>
    <dgm:cxn modelId="{3D028FF2-11B0-4998-8632-6B78CA837C4B}" type="presParOf" srcId="{19486CF4-498D-4D9B-BE17-7EC61BD422DA}" destId="{FF67C47F-C065-4A1E-A950-1674AB631825}" srcOrd="5" destOrd="0" presId="urn:microsoft.com/office/officeart/2005/8/layout/gear1"/>
    <dgm:cxn modelId="{5783EBD9-8A46-4D26-8FFB-750A507883C5}" type="presParOf" srcId="{19486CF4-498D-4D9B-BE17-7EC61BD422DA}" destId="{1C95EA5C-E8E6-45E1-B7D5-C23DA4E06BB5}" srcOrd="6" destOrd="0" presId="urn:microsoft.com/office/officeart/2005/8/layout/gear1"/>
    <dgm:cxn modelId="{3299B3D3-E749-4EF7-9759-58014556B042}" type="presParOf" srcId="{19486CF4-498D-4D9B-BE17-7EC61BD422DA}" destId="{279ADDB5-0C52-4AED-A274-265BE9104A96}" srcOrd="7" destOrd="0" presId="urn:microsoft.com/office/officeart/2005/8/layout/gear1"/>
    <dgm:cxn modelId="{6B8EC87C-DD3E-4177-A90C-956E11D017FC}" type="presParOf" srcId="{19486CF4-498D-4D9B-BE17-7EC61BD422DA}" destId="{1960CC3B-C763-40F5-BA09-E32F4A3A1704}" srcOrd="8" destOrd="0" presId="urn:microsoft.com/office/officeart/2005/8/layout/gear1"/>
    <dgm:cxn modelId="{64004822-E42D-4ACF-8B0E-AF0D51BEBF33}" type="presParOf" srcId="{19486CF4-498D-4D9B-BE17-7EC61BD422DA}" destId="{9F023196-CCAC-48BC-80FD-E566F8DACD8A}" srcOrd="9" destOrd="0" presId="urn:microsoft.com/office/officeart/2005/8/layout/gear1"/>
    <dgm:cxn modelId="{449D60F9-F789-4A55-802F-3BB7143EEA15}" type="presParOf" srcId="{19486CF4-498D-4D9B-BE17-7EC61BD422DA}" destId="{02729715-23C7-4F96-8151-4C506B31CD12}" srcOrd="10" destOrd="0" presId="urn:microsoft.com/office/officeart/2005/8/layout/gear1"/>
    <dgm:cxn modelId="{E2EABF43-F38C-419C-9E79-AE8CE6B68426}" type="presParOf" srcId="{19486CF4-498D-4D9B-BE17-7EC61BD422DA}" destId="{8638AC78-E294-41C4-8A3B-BD47E168F904}" srcOrd="11" destOrd="0" presId="urn:microsoft.com/office/officeart/2005/8/layout/gear1"/>
    <dgm:cxn modelId="{9FB761E0-FAC0-4739-AF09-85287EB5FBC6}" type="presParOf" srcId="{19486CF4-498D-4D9B-BE17-7EC61BD422DA}" destId="{A111B0A8-D436-4396-91C0-2A9E943C9D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6C424-6028-45DF-BF3A-7FB0FD10C24B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B46DA-177C-4BEB-A39D-B4AA389F6027}">
      <dsp:nvSpPr>
        <dsp:cNvPr id="0" name=""/>
        <dsp:cNvSpPr/>
      </dsp:nvSpPr>
      <dsp:spPr>
        <a:xfrm>
          <a:off x="328048" y="214010"/>
          <a:ext cx="5712764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Company presentation</a:t>
          </a:r>
          <a:endParaRPr lang="en-US" sz="2200" kern="1200" dirty="0"/>
        </a:p>
      </dsp:txBody>
      <dsp:txXfrm>
        <a:off x="328048" y="214010"/>
        <a:ext cx="5712764" cy="427857"/>
      </dsp:txXfrm>
    </dsp:sp>
    <dsp:sp modelId="{7BD2074F-82C5-410C-8135-78F0CB1A8B6B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99768-BFD5-4D6A-A714-938699DD4BBF}">
      <dsp:nvSpPr>
        <dsp:cNvPr id="0" name=""/>
        <dsp:cNvSpPr/>
      </dsp:nvSpPr>
      <dsp:spPr>
        <a:xfrm>
          <a:off x="679991" y="855715"/>
          <a:ext cx="5360822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Project presentation</a:t>
          </a:r>
          <a:endParaRPr lang="en-US" sz="2200" kern="1200" dirty="0"/>
        </a:p>
      </dsp:txBody>
      <dsp:txXfrm>
        <a:off x="679991" y="855715"/>
        <a:ext cx="5360822" cy="427857"/>
      </dsp:txXfrm>
    </dsp:sp>
    <dsp:sp modelId="{7014C86A-8DF6-4CBD-83D3-649F29627031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0BFF1-7311-46B8-9514-F5F8754FD1E7}">
      <dsp:nvSpPr>
        <dsp:cNvPr id="0" name=""/>
        <dsp:cNvSpPr/>
      </dsp:nvSpPr>
      <dsp:spPr>
        <a:xfrm>
          <a:off x="840925" y="1497421"/>
          <a:ext cx="5199888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Technical presentation and achievements</a:t>
          </a:r>
          <a:endParaRPr lang="en-US" sz="2200" kern="1200" dirty="0"/>
        </a:p>
      </dsp:txBody>
      <dsp:txXfrm>
        <a:off x="840925" y="1497421"/>
        <a:ext cx="5199888" cy="427857"/>
      </dsp:txXfrm>
    </dsp:sp>
    <dsp:sp modelId="{A4476E19-DF62-4F5D-AF2B-638587FE75AB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E4B98-0A3D-49C1-89E5-0D06D709C544}">
      <dsp:nvSpPr>
        <dsp:cNvPr id="0" name=""/>
        <dsp:cNvSpPr/>
      </dsp:nvSpPr>
      <dsp:spPr>
        <a:xfrm>
          <a:off x="840925" y="2138720"/>
          <a:ext cx="5199888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Demonstration</a:t>
          </a:r>
          <a:endParaRPr lang="en-US" sz="2200" kern="1200" dirty="0"/>
        </a:p>
      </dsp:txBody>
      <dsp:txXfrm>
        <a:off x="840925" y="2138720"/>
        <a:ext cx="5199888" cy="427857"/>
      </dsp:txXfrm>
    </dsp:sp>
    <dsp:sp modelId="{2DE8ED33-92E8-4002-A824-FC79AE78F352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32461-739E-42DB-803E-C6923B8F61C2}">
      <dsp:nvSpPr>
        <dsp:cNvPr id="0" name=""/>
        <dsp:cNvSpPr/>
      </dsp:nvSpPr>
      <dsp:spPr>
        <a:xfrm>
          <a:off x="679991" y="2780426"/>
          <a:ext cx="5360822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Working environment</a:t>
          </a:r>
          <a:endParaRPr lang="en-US" sz="2200" kern="1200" dirty="0"/>
        </a:p>
      </dsp:txBody>
      <dsp:txXfrm>
        <a:off x="679991" y="2780426"/>
        <a:ext cx="5360822" cy="427857"/>
      </dsp:txXfrm>
    </dsp:sp>
    <dsp:sp modelId="{8F55A5D9-8C4D-43D9-A0DF-D57A8E2AF586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4169-315A-415F-85AD-48C9D4A683C9}">
      <dsp:nvSpPr>
        <dsp:cNvPr id="0" name=""/>
        <dsp:cNvSpPr/>
      </dsp:nvSpPr>
      <dsp:spPr>
        <a:xfrm>
          <a:off x="328048" y="3422131"/>
          <a:ext cx="5712764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Conclusion</a:t>
          </a:r>
          <a:endParaRPr lang="en-US" sz="2200" kern="1200" dirty="0"/>
        </a:p>
      </dsp:txBody>
      <dsp:txXfrm>
        <a:off x="328048" y="3422131"/>
        <a:ext cx="5712764" cy="427857"/>
      </dsp:txXfrm>
    </dsp:sp>
    <dsp:sp modelId="{D8FF8F4A-DD82-4EC3-A4C8-EAED45303D45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34F9-E429-432E-A360-B1B4B7609A06}">
      <dsp:nvSpPr>
        <dsp:cNvPr id="0" name=""/>
        <dsp:cNvSpPr/>
      </dsp:nvSpPr>
      <dsp:spPr>
        <a:xfrm>
          <a:off x="1474694" y="2348121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HT Active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490638" y="2364065"/>
        <a:ext cx="1056851" cy="512481"/>
      </dsp:txXfrm>
    </dsp:sp>
    <dsp:sp modelId="{5DAC5327-230F-42B8-AD04-82F998A51E22}">
      <dsp:nvSpPr>
        <dsp:cNvPr id="0" name=""/>
        <dsp:cNvSpPr/>
      </dsp:nvSpPr>
      <dsp:spPr>
        <a:xfrm rot="17051759">
          <a:off x="1893283" y="1749578"/>
          <a:ext cx="177579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75798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736787" y="1715126"/>
        <a:ext cx="88789" cy="88789"/>
      </dsp:txXfrm>
    </dsp:sp>
    <dsp:sp modelId="{9684C442-2CD7-4AEC-9E81-A7EB0BDFD574}">
      <dsp:nvSpPr>
        <dsp:cNvPr id="0" name=""/>
        <dsp:cNvSpPr/>
      </dsp:nvSpPr>
      <dsp:spPr>
        <a:xfrm>
          <a:off x="2998930" y="626551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Information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014874" y="642495"/>
        <a:ext cx="1056851" cy="512481"/>
      </dsp:txXfrm>
    </dsp:sp>
    <dsp:sp modelId="{6A1C1D3F-C466-430D-89ED-5824AC97B713}">
      <dsp:nvSpPr>
        <dsp:cNvPr id="0" name=""/>
        <dsp:cNvSpPr/>
      </dsp:nvSpPr>
      <dsp:spPr>
        <a:xfrm rot="18289469">
          <a:off x="3924115" y="575781"/>
          <a:ext cx="7626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62603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6352" y="566658"/>
        <a:ext cx="38130" cy="38130"/>
      </dsp:txXfrm>
    </dsp:sp>
    <dsp:sp modelId="{75EE77AF-DEF3-44F6-8C4C-99CDB9C66EAA}">
      <dsp:nvSpPr>
        <dsp:cNvPr id="0" name=""/>
        <dsp:cNvSpPr/>
      </dsp:nvSpPr>
      <dsp:spPr>
        <a:xfrm>
          <a:off x="4523165" y="526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CEO: Ho </a:t>
          </a:r>
          <a:r>
            <a:rPr lang="en-US" sz="800" kern="1200" dirty="0" err="1" smtClean="0">
              <a:solidFill>
                <a:schemeClr val="tx1"/>
              </a:solidFill>
            </a:rPr>
            <a:t>Duc</a:t>
          </a:r>
          <a:r>
            <a:rPr lang="en-US" sz="800" kern="1200" dirty="0" smtClean="0">
              <a:solidFill>
                <a:schemeClr val="tx1"/>
              </a:solidFill>
            </a:rPr>
            <a:t> </a:t>
          </a:r>
          <a:r>
            <a:rPr lang="en-US" sz="800" kern="1200" dirty="0" err="1" smtClean="0">
              <a:solidFill>
                <a:schemeClr val="tx1"/>
              </a:solidFill>
            </a:rPr>
            <a:t>Thuan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16470"/>
        <a:ext cx="1056851" cy="512481"/>
      </dsp:txXfrm>
    </dsp:sp>
    <dsp:sp modelId="{CEFDDF26-B743-41B3-80FD-D5244D385B00}">
      <dsp:nvSpPr>
        <dsp:cNvPr id="0" name=""/>
        <dsp:cNvSpPr/>
      </dsp:nvSpPr>
      <dsp:spPr>
        <a:xfrm>
          <a:off x="4087669" y="888793"/>
          <a:ext cx="4354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35495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4530" y="887849"/>
        <a:ext cx="21774" cy="21774"/>
      </dsp:txXfrm>
    </dsp:sp>
    <dsp:sp modelId="{1ED38261-E439-40A4-957E-8A03D6A7F712}">
      <dsp:nvSpPr>
        <dsp:cNvPr id="0" name=""/>
        <dsp:cNvSpPr/>
      </dsp:nvSpPr>
      <dsp:spPr>
        <a:xfrm>
          <a:off x="4523165" y="626551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Year founded: 2016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642495"/>
        <a:ext cx="1056851" cy="512481"/>
      </dsp:txXfrm>
    </dsp:sp>
    <dsp:sp modelId="{6A94C094-BCA6-4F05-B6BD-ABE69D2C551E}">
      <dsp:nvSpPr>
        <dsp:cNvPr id="0" name=""/>
        <dsp:cNvSpPr/>
      </dsp:nvSpPr>
      <dsp:spPr>
        <a:xfrm rot="3310531">
          <a:off x="3924115" y="1201806"/>
          <a:ext cx="7626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62603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6352" y="1192684"/>
        <a:ext cx="38130" cy="38130"/>
      </dsp:txXfrm>
    </dsp:sp>
    <dsp:sp modelId="{C20834CD-4726-4E16-A3C4-B27C4F92A267}">
      <dsp:nvSpPr>
        <dsp:cNvPr id="0" name=""/>
        <dsp:cNvSpPr/>
      </dsp:nvSpPr>
      <dsp:spPr>
        <a:xfrm>
          <a:off x="4523165" y="1252577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Employees: over 16 members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1268521"/>
        <a:ext cx="1056851" cy="512481"/>
      </dsp:txXfrm>
    </dsp:sp>
    <dsp:sp modelId="{CBDAAC61-21B9-4FDC-9463-D9DDD4D6DD61}">
      <dsp:nvSpPr>
        <dsp:cNvPr id="0" name=""/>
        <dsp:cNvSpPr/>
      </dsp:nvSpPr>
      <dsp:spPr>
        <a:xfrm rot="1186030">
          <a:off x="2549799" y="2688616"/>
          <a:ext cx="46276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2764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69613" y="2686990"/>
        <a:ext cx="23138" cy="23138"/>
      </dsp:txXfrm>
    </dsp:sp>
    <dsp:sp modelId="{FF19AA13-3501-4E94-8A63-E934EAD5B939}">
      <dsp:nvSpPr>
        <dsp:cNvPr id="0" name=""/>
        <dsp:cNvSpPr/>
      </dsp:nvSpPr>
      <dsp:spPr>
        <a:xfrm>
          <a:off x="2998930" y="2504627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Service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014874" y="2520571"/>
        <a:ext cx="1056851" cy="512481"/>
      </dsp:txXfrm>
    </dsp:sp>
    <dsp:sp modelId="{8556B510-A515-4AF6-9199-A5F7C2D05CB7}">
      <dsp:nvSpPr>
        <dsp:cNvPr id="0" name=""/>
        <dsp:cNvSpPr/>
      </dsp:nvSpPr>
      <dsp:spPr>
        <a:xfrm rot="18289469">
          <a:off x="3924115" y="2453857"/>
          <a:ext cx="7626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62603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6352" y="2444734"/>
        <a:ext cx="38130" cy="38130"/>
      </dsp:txXfrm>
    </dsp:sp>
    <dsp:sp modelId="{DE46017D-00F2-40C0-A8DF-CC3AB423413C}">
      <dsp:nvSpPr>
        <dsp:cNvPr id="0" name=""/>
        <dsp:cNvSpPr/>
      </dsp:nvSpPr>
      <dsp:spPr>
        <a:xfrm>
          <a:off x="4523165" y="1878602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Web applications 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1894546"/>
        <a:ext cx="1056851" cy="512481"/>
      </dsp:txXfrm>
    </dsp:sp>
    <dsp:sp modelId="{418CFC59-8B3E-4C78-BFE2-CA3648541090}">
      <dsp:nvSpPr>
        <dsp:cNvPr id="0" name=""/>
        <dsp:cNvSpPr/>
      </dsp:nvSpPr>
      <dsp:spPr>
        <a:xfrm>
          <a:off x="4087669" y="2766870"/>
          <a:ext cx="4354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35495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4530" y="2765925"/>
        <a:ext cx="21774" cy="21774"/>
      </dsp:txXfrm>
    </dsp:sp>
    <dsp:sp modelId="{E9DF6D64-69B6-4875-8040-2AD20ABB02F6}">
      <dsp:nvSpPr>
        <dsp:cNvPr id="0" name=""/>
        <dsp:cNvSpPr/>
      </dsp:nvSpPr>
      <dsp:spPr>
        <a:xfrm>
          <a:off x="4523165" y="2504627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Mobile applications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2520571"/>
        <a:ext cx="1056851" cy="512481"/>
      </dsp:txXfrm>
    </dsp:sp>
    <dsp:sp modelId="{E35C458E-C50C-46BD-AD6F-CF4694E51BCF}">
      <dsp:nvSpPr>
        <dsp:cNvPr id="0" name=""/>
        <dsp:cNvSpPr/>
      </dsp:nvSpPr>
      <dsp:spPr>
        <a:xfrm rot="3310531">
          <a:off x="3924115" y="3079882"/>
          <a:ext cx="7626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62603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6352" y="3070760"/>
        <a:ext cx="38130" cy="38130"/>
      </dsp:txXfrm>
    </dsp:sp>
    <dsp:sp modelId="{92F116C6-67A5-4122-8AB4-627C39E89368}">
      <dsp:nvSpPr>
        <dsp:cNvPr id="0" name=""/>
        <dsp:cNvSpPr/>
      </dsp:nvSpPr>
      <dsp:spPr>
        <a:xfrm>
          <a:off x="4523165" y="3130653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Mobile games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3146597"/>
        <a:ext cx="1056851" cy="512481"/>
      </dsp:txXfrm>
    </dsp:sp>
    <dsp:sp modelId="{CC6054A8-8520-4F34-A49C-83093F183D38}">
      <dsp:nvSpPr>
        <dsp:cNvPr id="0" name=""/>
        <dsp:cNvSpPr/>
      </dsp:nvSpPr>
      <dsp:spPr>
        <a:xfrm rot="4548241">
          <a:off x="1893283" y="3471148"/>
          <a:ext cx="177579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75798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736787" y="3436696"/>
        <a:ext cx="88789" cy="88789"/>
      </dsp:txXfrm>
    </dsp:sp>
    <dsp:sp modelId="{013955FD-7B4A-428E-A336-AFDC5B22DA1F}">
      <dsp:nvSpPr>
        <dsp:cNvPr id="0" name=""/>
        <dsp:cNvSpPr/>
      </dsp:nvSpPr>
      <dsp:spPr>
        <a:xfrm>
          <a:off x="2998930" y="4069691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Contact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014874" y="4085635"/>
        <a:ext cx="1056851" cy="512481"/>
      </dsp:txXfrm>
    </dsp:sp>
    <dsp:sp modelId="{38CEC996-F801-4DEB-B47D-C41FFE2D2F52}">
      <dsp:nvSpPr>
        <dsp:cNvPr id="0" name=""/>
        <dsp:cNvSpPr/>
      </dsp:nvSpPr>
      <dsp:spPr>
        <a:xfrm rot="19457599">
          <a:off x="4037260" y="4175427"/>
          <a:ext cx="53631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36314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2009" y="4171961"/>
        <a:ext cx="26815" cy="26815"/>
      </dsp:txXfrm>
    </dsp:sp>
    <dsp:sp modelId="{EB3A5DD8-8F76-4153-B476-8BB1D4413510}">
      <dsp:nvSpPr>
        <dsp:cNvPr id="0" name=""/>
        <dsp:cNvSpPr/>
      </dsp:nvSpPr>
      <dsp:spPr>
        <a:xfrm>
          <a:off x="4523165" y="3756678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Email: </a:t>
          </a:r>
          <a:r>
            <a:rPr lang="en-US" sz="800" kern="120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s</a:t>
          </a:r>
          <a:r>
            <a:rPr lang="en-US" sz="800" kern="1200" dirty="0" smtClean="0">
              <a:solidFill>
                <a:srgbClr val="04DE19"/>
              </a:solidFill>
              <a:hlinkClick xmlns:r="http://schemas.openxmlformats.org/officeDocument/2006/relationships" r:id="rId1"/>
            </a:rPr>
            <a:t>ervices@htactive.co</a:t>
          </a:r>
          <a:r>
            <a:rPr lang="en-US" sz="800" kern="120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m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3772622"/>
        <a:ext cx="1056851" cy="512481"/>
      </dsp:txXfrm>
    </dsp:sp>
    <dsp:sp modelId="{E8AABD6B-43DA-44D2-A30D-14203489212F}">
      <dsp:nvSpPr>
        <dsp:cNvPr id="0" name=""/>
        <dsp:cNvSpPr/>
      </dsp:nvSpPr>
      <dsp:spPr>
        <a:xfrm rot="2142401">
          <a:off x="4037260" y="4488439"/>
          <a:ext cx="53631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36314" y="9942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2009" y="4484974"/>
        <a:ext cx="26815" cy="26815"/>
      </dsp:txXfrm>
    </dsp:sp>
    <dsp:sp modelId="{D4699374-CC46-4361-8A83-17D5A5AE9C3D}">
      <dsp:nvSpPr>
        <dsp:cNvPr id="0" name=""/>
        <dsp:cNvSpPr/>
      </dsp:nvSpPr>
      <dsp:spPr>
        <a:xfrm>
          <a:off x="4523165" y="4382703"/>
          <a:ext cx="1088739" cy="54436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Venue: 63 Phan Dang </a:t>
          </a:r>
          <a:r>
            <a:rPr lang="en-US" sz="800" kern="1200" dirty="0" err="1" smtClean="0">
              <a:solidFill>
                <a:schemeClr val="tx1"/>
              </a:solidFill>
            </a:rPr>
            <a:t>Luu</a:t>
          </a:r>
          <a:r>
            <a:rPr lang="en-US" sz="800" kern="1200" dirty="0" smtClean="0">
              <a:solidFill>
                <a:schemeClr val="tx1"/>
              </a:solidFill>
            </a:rPr>
            <a:t> Street, Hai Chau District, Da Nang City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39109" y="4398647"/>
        <a:ext cx="1056851" cy="512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B3710-7FCA-494D-9637-C0B8833170CD}">
      <dsp:nvSpPr>
        <dsp:cNvPr id="0" name=""/>
        <dsp:cNvSpPr/>
      </dsp:nvSpPr>
      <dsp:spPr>
        <a:xfrm>
          <a:off x="3968" y="1402705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Application</a:t>
          </a:r>
          <a:endParaRPr lang="en-US" sz="1600" kern="1200" dirty="0"/>
        </a:p>
      </dsp:txBody>
      <dsp:txXfrm>
        <a:off x="21113" y="1419850"/>
        <a:ext cx="1136491" cy="551100"/>
      </dsp:txXfrm>
    </dsp:sp>
    <dsp:sp modelId="{E4B7EE5F-E13E-44A0-B271-97F3D4143DA4}">
      <dsp:nvSpPr>
        <dsp:cNvPr id="0" name=""/>
        <dsp:cNvSpPr/>
      </dsp:nvSpPr>
      <dsp:spPr>
        <a:xfrm rot="18477625">
          <a:off x="1019171" y="1363732"/>
          <a:ext cx="80844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08446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03183" y="1356485"/>
        <a:ext cx="40422" cy="40422"/>
      </dsp:txXfrm>
    </dsp:sp>
    <dsp:sp modelId="{54236F11-028A-4A2D-9E84-C5FAA83D8304}">
      <dsp:nvSpPr>
        <dsp:cNvPr id="0" name=""/>
        <dsp:cNvSpPr/>
      </dsp:nvSpPr>
      <dsp:spPr>
        <a:xfrm>
          <a:off x="1672039" y="765296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React JS + Redux </a:t>
          </a:r>
          <a:endParaRPr lang="en-US" sz="1600" kern="1200" dirty="0"/>
        </a:p>
      </dsp:txBody>
      <dsp:txXfrm>
        <a:off x="1689184" y="782441"/>
        <a:ext cx="1136491" cy="551100"/>
      </dsp:txXfrm>
    </dsp:sp>
    <dsp:sp modelId="{F052FB93-0776-4307-B3BF-706708315C06}">
      <dsp:nvSpPr>
        <dsp:cNvPr id="0" name=""/>
        <dsp:cNvSpPr/>
      </dsp:nvSpPr>
      <dsp:spPr>
        <a:xfrm rot="21320559">
          <a:off x="2842092" y="1027132"/>
          <a:ext cx="44079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40791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1468" y="1029076"/>
        <a:ext cx="22039" cy="22039"/>
      </dsp:txXfrm>
    </dsp:sp>
    <dsp:sp modelId="{15DD647C-F838-45EC-8071-C030220A44E4}">
      <dsp:nvSpPr>
        <dsp:cNvPr id="0" name=""/>
        <dsp:cNvSpPr/>
      </dsp:nvSpPr>
      <dsp:spPr>
        <a:xfrm>
          <a:off x="3282156" y="729505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JavaScript Library</a:t>
          </a:r>
          <a:endParaRPr lang="en-US" sz="1600" kern="1200" dirty="0"/>
        </a:p>
      </dsp:txBody>
      <dsp:txXfrm>
        <a:off x="3299301" y="746650"/>
        <a:ext cx="1136491" cy="551100"/>
      </dsp:txXfrm>
    </dsp:sp>
    <dsp:sp modelId="{9BF88113-4D45-4538-8F3B-4EE1D16F81FE}">
      <dsp:nvSpPr>
        <dsp:cNvPr id="0" name=""/>
        <dsp:cNvSpPr/>
      </dsp:nvSpPr>
      <dsp:spPr>
        <a:xfrm>
          <a:off x="4452937" y="1009237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5385" y="1010493"/>
        <a:ext cx="23415" cy="23415"/>
      </dsp:txXfrm>
    </dsp:sp>
    <dsp:sp modelId="{2DED4A44-0C2F-4C73-B119-F6C3D85E9BBB}">
      <dsp:nvSpPr>
        <dsp:cNvPr id="0" name=""/>
        <dsp:cNvSpPr/>
      </dsp:nvSpPr>
      <dsp:spPr>
        <a:xfrm>
          <a:off x="4921250" y="729505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Building user interfaces</a:t>
          </a:r>
          <a:endParaRPr lang="en-US" sz="1600" kern="1200" dirty="0"/>
        </a:p>
      </dsp:txBody>
      <dsp:txXfrm>
        <a:off x="4938395" y="746650"/>
        <a:ext cx="1136491" cy="551100"/>
      </dsp:txXfrm>
    </dsp:sp>
    <dsp:sp modelId="{DCEB5412-A3E9-49D6-BF0C-DD1524866675}">
      <dsp:nvSpPr>
        <dsp:cNvPr id="0" name=""/>
        <dsp:cNvSpPr/>
      </dsp:nvSpPr>
      <dsp:spPr>
        <a:xfrm rot="3310531">
          <a:off x="998871" y="2019036"/>
          <a:ext cx="820069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20069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8404" y="2011498"/>
        <a:ext cx="41003" cy="41003"/>
      </dsp:txXfrm>
    </dsp:sp>
    <dsp:sp modelId="{6AA66725-2020-4E10-904D-15242D522C26}">
      <dsp:nvSpPr>
        <dsp:cNvPr id="0" name=""/>
        <dsp:cNvSpPr/>
      </dsp:nvSpPr>
      <dsp:spPr>
        <a:xfrm>
          <a:off x="1643062" y="2075904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Mock API</a:t>
          </a:r>
          <a:endParaRPr lang="en-US" sz="1600" kern="1200" dirty="0"/>
        </a:p>
      </dsp:txBody>
      <dsp:txXfrm>
        <a:off x="1660207" y="2093049"/>
        <a:ext cx="1136491" cy="551100"/>
      </dsp:txXfrm>
    </dsp:sp>
    <dsp:sp modelId="{2382E259-EE02-4A69-83B3-60FC0ABF9425}">
      <dsp:nvSpPr>
        <dsp:cNvPr id="0" name=""/>
        <dsp:cNvSpPr/>
      </dsp:nvSpPr>
      <dsp:spPr>
        <a:xfrm rot="18289469">
          <a:off x="2637965" y="2019036"/>
          <a:ext cx="820069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20069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7498" y="2011498"/>
        <a:ext cx="41003" cy="41003"/>
      </dsp:txXfrm>
    </dsp:sp>
    <dsp:sp modelId="{A364A09D-1CEA-4E37-B116-C89A4A3C5DD6}">
      <dsp:nvSpPr>
        <dsp:cNvPr id="0" name=""/>
        <dsp:cNvSpPr/>
      </dsp:nvSpPr>
      <dsp:spPr>
        <a:xfrm>
          <a:off x="3282156" y="1402705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Free tool</a:t>
          </a:r>
          <a:endParaRPr lang="en-US" sz="1600" kern="1200" dirty="0"/>
        </a:p>
      </dsp:txBody>
      <dsp:txXfrm>
        <a:off x="3299301" y="1419850"/>
        <a:ext cx="1136491" cy="551100"/>
      </dsp:txXfrm>
    </dsp:sp>
    <dsp:sp modelId="{C11F00DD-8D55-40F7-97B5-5567F0DDB0A6}">
      <dsp:nvSpPr>
        <dsp:cNvPr id="0" name=""/>
        <dsp:cNvSpPr/>
      </dsp:nvSpPr>
      <dsp:spPr>
        <a:xfrm rot="21531659">
          <a:off x="2813793" y="2350577"/>
          <a:ext cx="50887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08875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5509" y="2350819"/>
        <a:ext cx="25443" cy="25443"/>
      </dsp:txXfrm>
    </dsp:sp>
    <dsp:sp modelId="{59EA99F0-4BF8-4261-B8CC-CEE572092691}">
      <dsp:nvSpPr>
        <dsp:cNvPr id="0" name=""/>
        <dsp:cNvSpPr/>
      </dsp:nvSpPr>
      <dsp:spPr>
        <a:xfrm>
          <a:off x="3322618" y="2065788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Mock up API</a:t>
          </a:r>
          <a:endParaRPr lang="en-US" sz="1600" kern="1200" dirty="0"/>
        </a:p>
      </dsp:txBody>
      <dsp:txXfrm>
        <a:off x="3339763" y="2082933"/>
        <a:ext cx="1136491" cy="551100"/>
      </dsp:txXfrm>
    </dsp:sp>
    <dsp:sp modelId="{2519598B-797A-4129-B373-B396D5590C3A}">
      <dsp:nvSpPr>
        <dsp:cNvPr id="0" name=""/>
        <dsp:cNvSpPr/>
      </dsp:nvSpPr>
      <dsp:spPr>
        <a:xfrm rot="3163889">
          <a:off x="2643948" y="2698402"/>
          <a:ext cx="86143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861432" y="12963"/>
              </a:lnTo>
            </a:path>
          </a:pathLst>
        </a:cu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3128" y="2689830"/>
        <a:ext cx="43071" cy="43071"/>
      </dsp:txXfrm>
    </dsp:sp>
    <dsp:sp modelId="{3669D571-9FDC-4FD6-B09F-B865D92F0EB5}">
      <dsp:nvSpPr>
        <dsp:cNvPr id="0" name=""/>
        <dsp:cNvSpPr/>
      </dsp:nvSpPr>
      <dsp:spPr>
        <a:xfrm>
          <a:off x="3335485" y="2761437"/>
          <a:ext cx="1170781" cy="5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Generate custom data</a:t>
          </a:r>
          <a:endParaRPr lang="en-US" sz="1600" kern="1200" dirty="0"/>
        </a:p>
      </dsp:txBody>
      <dsp:txXfrm>
        <a:off x="3352630" y="2778582"/>
        <a:ext cx="1136491" cy="551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9E99E-E4FB-446A-A292-2923A92A8455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itchFamily="18" charset="0"/>
              <a:cs typeface="Times New Roman" pitchFamily="18" charset="0"/>
            </a:rPr>
            <a:t>Professional</a:t>
          </a:r>
          <a:endParaRPr lang="en-US" sz="1800" kern="1200" dirty="0"/>
        </a:p>
      </dsp:txBody>
      <dsp:txXfrm>
        <a:off x="3294175" y="2352385"/>
        <a:ext cx="1336450" cy="1148939"/>
      </dsp:txXfrm>
    </dsp:sp>
    <dsp:sp modelId="{D91ECA9B-3873-43F6-B695-BA66B6296E97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Friendly</a:t>
          </a:r>
          <a:endParaRPr lang="en-US" sz="1800" kern="1200" dirty="0"/>
        </a:p>
      </dsp:txBody>
      <dsp:txXfrm>
        <a:off x="1953570" y="1712203"/>
        <a:ext cx="807100" cy="802154"/>
      </dsp:txXfrm>
    </dsp:sp>
    <dsp:sp modelId="{1C95EA5C-E8E6-45E1-B7D5-C23DA4E06BB5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Youthful</a:t>
          </a:r>
          <a:endParaRPr lang="en-US" sz="1800" kern="1200" dirty="0"/>
        </a:p>
      </dsp:txBody>
      <dsp:txXfrm rot="-20700000">
        <a:off x="2804160" y="528320"/>
        <a:ext cx="894080" cy="894080"/>
      </dsp:txXfrm>
    </dsp:sp>
    <dsp:sp modelId="{02729715-23C7-4F96-8151-4C506B31CD12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38AC78-E294-41C4-8A3B-BD47E168F904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1B0A8-D436-4396-91C0-2A9E943C9D3E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ABCF-8652-40E3-8575-9E143BD0B20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44000" cy="396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8700" y="5334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SELLING AGRICULTURAL PRODUCTS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90775" y="2133600"/>
            <a:ext cx="436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Company: HT ACTIVE</a:t>
            </a:r>
          </a:p>
          <a:p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Student: Nguyen Van Tan</a:t>
            </a:r>
          </a:p>
          <a:p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 Minh Tran  –  </a:t>
            </a:r>
            <a:r>
              <a:rPr lang="en-US" b="1" dirty="0" err="1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Manh</a:t>
            </a:r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Nguyen</a:t>
            </a:r>
          </a:p>
          <a:p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Mentor: Vo Cong </a:t>
            </a:r>
            <a:r>
              <a:rPr lang="en-US" b="1" dirty="0" err="1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Dinh</a:t>
            </a:r>
            <a:endParaRPr lang="en-US" b="1" dirty="0" smtClean="0">
              <a:solidFill>
                <a:srgbClr val="04DE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64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CAREER PATH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423" y="-41465"/>
            <a:ext cx="9144000" cy="59167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64152">
            <a:off x="609882" y="111995"/>
            <a:ext cx="9144000" cy="59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AND ANSWER</a:t>
            </a:r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1905000"/>
            <a:ext cx="4608512" cy="280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029200"/>
            <a:ext cx="1597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6508220" cy="4525963"/>
          </a:xfrm>
        </p:spPr>
      </p:pic>
    </p:spTree>
    <p:extLst>
      <p:ext uri="{BB962C8B-B14F-4D97-AF65-F5344CB8AC3E}">
        <p14:creationId xmlns:p14="http://schemas.microsoft.com/office/powerpoint/2010/main" val="26773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US" b="1" dirty="0">
              <a:solidFill>
                <a:srgbClr val="04DE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6459266"/>
              </p:ext>
            </p:extLst>
          </p:nvPr>
        </p:nvGraphicFramePr>
        <p:xfrm>
          <a:off x="609600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1935">
            <a:off x="7125267" y="4685733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PRESENTATION</a:t>
            </a:r>
            <a:endParaRPr lang="en-US" b="1" dirty="0">
              <a:solidFill>
                <a:srgbClr val="04DE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3988469"/>
              </p:ext>
            </p:extLst>
          </p:nvPr>
        </p:nvGraphicFramePr>
        <p:xfrm>
          <a:off x="-304800" y="1295400"/>
          <a:ext cx="70866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572000"/>
            <a:ext cx="213706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Idea: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help consumers buy safe food quickly and save </a:t>
            </a:r>
            <a:r>
              <a:rPr lang="en-US" sz="2800" dirty="0" smtClean="0"/>
              <a:t>time</a:t>
            </a:r>
          </a:p>
          <a:p>
            <a:r>
              <a:rPr lang="en-US" sz="2800" dirty="0" smtClean="0"/>
              <a:t>Tools: </a:t>
            </a:r>
            <a:r>
              <a:rPr lang="en-US" sz="2800" dirty="0">
                <a:cs typeface="Times New Roman" pitchFamily="18" charset="0"/>
              </a:rPr>
              <a:t>Visual Studio Code, GitHub, Trello, Postman</a:t>
            </a:r>
          </a:p>
          <a:p>
            <a:r>
              <a:rPr lang="en-US" sz="2800" dirty="0" smtClean="0"/>
              <a:t>Functions: </a:t>
            </a:r>
            <a:r>
              <a:rPr lang="en-US" sz="2800" dirty="0">
                <a:cs typeface="Times New Roman" pitchFamily="18" charset="0"/>
              </a:rPr>
              <a:t>Login/Register</a:t>
            </a:r>
            <a:r>
              <a:rPr lang="en-US" sz="2800" dirty="0" smtClean="0">
                <a:cs typeface="Times New Roman" pitchFamily="18" charset="0"/>
              </a:rPr>
              <a:t>,  Search, Cart, </a:t>
            </a:r>
            <a:r>
              <a:rPr lang="en-US" sz="2800" dirty="0">
                <a:cs typeface="Times New Roman" pitchFamily="18" charset="0"/>
              </a:rPr>
              <a:t>CRUD,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0"/>
            <a:ext cx="419187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1962985"/>
              </p:ext>
            </p:extLst>
          </p:nvPr>
        </p:nvGraphicFramePr>
        <p:xfrm>
          <a:off x="6096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19600"/>
            <a:ext cx="2971800" cy="22288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 rot="20613559">
            <a:off x="4762500" y="1226126"/>
            <a:ext cx="3048000" cy="2833255"/>
          </a:xfrm>
          <a:prstGeom prst="irregularSeal1">
            <a:avLst/>
          </a:prstGeom>
          <a:noFill/>
          <a:ln>
            <a:solidFill>
              <a:srgbClr val="04D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997876" y="1564853"/>
            <a:ext cx="3048000" cy="2438400"/>
          </a:xfrm>
          <a:prstGeom prst="irregularSeal1">
            <a:avLst/>
          </a:prstGeom>
          <a:noFill/>
          <a:ln>
            <a:solidFill>
              <a:srgbClr val="04D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0504512">
            <a:off x="1633059" y="2163893"/>
            <a:ext cx="1898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Times New Roman" pitchFamily="18" charset="0"/>
              </a:rPr>
              <a:t>Understanding</a:t>
            </a:r>
          </a:p>
          <a:p>
            <a:pPr algn="ctr"/>
            <a:r>
              <a:rPr lang="en-US" dirty="0" smtClean="0">
                <a:cs typeface="Times New Roman" pitchFamily="18" charset="0"/>
              </a:rPr>
              <a:t>about </a:t>
            </a:r>
          </a:p>
          <a:p>
            <a:pPr algn="ctr"/>
            <a:r>
              <a:rPr lang="en-US" dirty="0" err="1" smtClean="0">
                <a:cs typeface="Times New Roman" pitchFamily="18" charset="0"/>
              </a:rPr>
              <a:t>ReactJs’s</a:t>
            </a:r>
            <a:r>
              <a:rPr lang="en-US" dirty="0" smtClean="0">
                <a:cs typeface="Times New Roman" pitchFamily="18" charset="0"/>
              </a:rPr>
              <a:t> structure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217238">
            <a:off x="5660137" y="1938125"/>
            <a:ext cx="125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Building success a </a:t>
            </a:r>
          </a:p>
          <a:p>
            <a:pPr algn="ctr"/>
            <a:r>
              <a:rPr lang="en-US" dirty="0" smtClean="0"/>
              <a:t>website by </a:t>
            </a:r>
          </a:p>
          <a:p>
            <a:pPr algn="ctr"/>
            <a:r>
              <a:rPr lang="en-US" dirty="0" err="1" smtClean="0"/>
              <a:t>ReactJs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1328">
            <a:off x="7010400" y="4425860"/>
            <a:ext cx="2000250" cy="2286000"/>
          </a:xfrm>
          <a:prstGeom prst="rect">
            <a:avLst/>
          </a:prstGeom>
        </p:spPr>
      </p:pic>
      <p:sp>
        <p:nvSpPr>
          <p:cNvPr id="14" name="Explosion 1 13"/>
          <p:cNvSpPr/>
          <p:nvPr/>
        </p:nvSpPr>
        <p:spPr>
          <a:xfrm rot="20613559">
            <a:off x="2920656" y="3550128"/>
            <a:ext cx="3048000" cy="2833255"/>
          </a:xfrm>
          <a:prstGeom prst="irregularSeal1">
            <a:avLst/>
          </a:prstGeom>
          <a:noFill/>
          <a:ln>
            <a:solidFill>
              <a:srgbClr val="04D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77802" y="4608853"/>
            <a:ext cx="113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mproving</a:t>
            </a:r>
          </a:p>
          <a:p>
            <a:pPr algn="ctr"/>
            <a:r>
              <a:rPr lang="en-US" dirty="0" smtClean="0"/>
              <a:t> myself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1"/>
            <a:ext cx="67060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ENVIRONMENT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71341751"/>
              </p:ext>
            </p:extLst>
          </p:nvPr>
        </p:nvGraphicFramePr>
        <p:xfrm>
          <a:off x="6096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0780">
            <a:off x="6716391" y="450056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ACTIVITIES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1"/>
            <a:ext cx="387353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95400"/>
            <a:ext cx="3505200" cy="2286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6200"/>
            <a:ext cx="3873534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886200"/>
            <a:ext cx="35052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4DE1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166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CONTENT</vt:lpstr>
      <vt:lpstr>COMPANY PRESENTATION</vt:lpstr>
      <vt:lpstr>PROJECT PRESENTATION</vt:lpstr>
      <vt:lpstr>TECHNICAL</vt:lpstr>
      <vt:lpstr>ACHIEVEMENTS</vt:lpstr>
      <vt:lpstr>DEMONSTRATION</vt:lpstr>
      <vt:lpstr>WORKING ENVIRONMENT</vt:lpstr>
      <vt:lpstr>SOME ACTIVITIES</vt:lpstr>
      <vt:lpstr>CAREER PATH</vt:lpstr>
      <vt:lpstr>QUESTION AND ANSWER</vt:lpstr>
      <vt:lpstr>PowerPoint Presentation</vt:lpstr>
    </vt:vector>
  </TitlesOfParts>
  <Company>AAVN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tan.nguyen</dc:creator>
  <cp:lastModifiedBy>ADMIN</cp:lastModifiedBy>
  <cp:revision>35</cp:revision>
  <dcterms:created xsi:type="dcterms:W3CDTF">2018-07-26T02:41:48Z</dcterms:created>
  <dcterms:modified xsi:type="dcterms:W3CDTF">2018-07-29T06:52:04Z</dcterms:modified>
</cp:coreProperties>
</file>