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D798-73D2-4009-B971-26FFE1B825A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5925-2A1F-45CD-83E0-0416CF63997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dirty="0" smtClean="0"/>
              <a:t>Применение </a:t>
            </a:r>
            <a:r>
              <a:rPr lang="ru-RU" dirty="0"/>
              <a:t>метода наименьших квадратов в </a:t>
            </a:r>
            <a:r>
              <a:rPr lang="ru-RU" dirty="0" smtClean="0"/>
              <a:t>экономике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357694"/>
            <a:ext cx="6400800" cy="17526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Выполнила студентка 2 курса направления ИВТ </a:t>
            </a:r>
          </a:p>
          <a:p>
            <a:r>
              <a:rPr lang="ru-RU" sz="2600" dirty="0" smtClean="0"/>
              <a:t>Мельникова Татьяна Владимировна</a:t>
            </a:r>
            <a:endParaRPr lang="ru-RU" sz="2600" dirty="0"/>
          </a:p>
        </p:txBody>
      </p:sp>
      <p:pic>
        <p:nvPicPr>
          <p:cNvPr id="1026" name="Picture 2" descr="C:\Users\Наталия\Desktop\2ba6bc53a91f011ec9a006384388d87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0"/>
            <a:ext cx="2000264" cy="2111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85992"/>
            <a:ext cx="4857784" cy="285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3196781" cy="170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071810"/>
            <a:ext cx="3481404" cy="273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№2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814513"/>
            <a:ext cx="61626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4700607" cy="271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3871929" cy="22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143248"/>
            <a:ext cx="3729054" cy="28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14621"/>
            <a:ext cx="8229600" cy="135732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Вид </a:t>
            </a:r>
            <a:r>
              <a:rPr lang="ru-RU" dirty="0"/>
              <a:t>уравнения парной регрессии будет определяться исходными </a:t>
            </a:r>
            <a:r>
              <a:rPr lang="ru-RU" dirty="0" smtClean="0"/>
              <a:t>значениями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2643182"/>
            <a:ext cx="7901014" cy="2214577"/>
          </a:xfrm>
        </p:spPr>
        <p:txBody>
          <a:bodyPr/>
          <a:lstStyle/>
          <a:p>
            <a:pPr marL="360000" indent="0">
              <a:buNone/>
            </a:pPr>
            <a:r>
              <a:rPr lang="ru-RU" dirty="0"/>
              <a:t>К</a:t>
            </a:r>
            <a:r>
              <a:rPr lang="ru-RU" dirty="0" smtClean="0"/>
              <a:t>оэффициенты </a:t>
            </a:r>
            <a:r>
              <a:rPr lang="ru-RU" dirty="0"/>
              <a:t>оказались равны, </a:t>
            </a:r>
            <a:r>
              <a:rPr lang="ru-RU" dirty="0" smtClean="0"/>
              <a:t>графики идентичны</a:t>
            </a:r>
            <a:r>
              <a:rPr lang="ru-RU" dirty="0"/>
              <a:t>, из чего </a:t>
            </a:r>
            <a:r>
              <a:rPr lang="ru-RU" dirty="0" smtClean="0"/>
              <a:t>следует, </a:t>
            </a:r>
            <a:r>
              <a:rPr lang="ru-RU" dirty="0"/>
              <a:t>что программа готова для дальнейшего использования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2500307"/>
            <a:ext cx="7329510" cy="157163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Решение </a:t>
            </a:r>
            <a:r>
              <a:rPr lang="ru-RU" dirty="0"/>
              <a:t>задач экономики с помощью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метода наименьших </a:t>
            </a:r>
            <a:r>
              <a:rPr lang="ru-RU" dirty="0"/>
              <a:t>квадратов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000240"/>
            <a:ext cx="8472518" cy="398304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рассмотреть </a:t>
            </a:r>
            <a:r>
              <a:rPr lang="ru-RU" dirty="0" smtClean="0"/>
              <a:t>модели </a:t>
            </a:r>
            <a:r>
              <a:rPr lang="ru-RU" dirty="0"/>
              <a:t>линейной и параболической парной регрессии;</a:t>
            </a:r>
          </a:p>
          <a:p>
            <a:pPr lvl="0"/>
            <a:r>
              <a:rPr lang="ru-RU" dirty="0" smtClean="0"/>
              <a:t>разработать программный код;</a:t>
            </a:r>
            <a:endParaRPr lang="ru-RU" dirty="0"/>
          </a:p>
          <a:p>
            <a:pPr lvl="0"/>
            <a:r>
              <a:rPr lang="ru-RU" dirty="0" smtClean="0"/>
              <a:t>представить результат </a:t>
            </a:r>
            <a:r>
              <a:rPr lang="ru-RU" dirty="0"/>
              <a:t>в графическом виде;</a:t>
            </a:r>
          </a:p>
          <a:p>
            <a:pPr lvl="0"/>
            <a:r>
              <a:rPr lang="ru-RU" dirty="0" smtClean="0"/>
              <a:t>Рассмотреть конкретные примеры.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pic>
        <p:nvPicPr>
          <p:cNvPr id="2050" name="Picture 2" descr="C:\Users\Наталия\Desktop\Regression_Analysis_Regress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6374518" cy="2590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 для линейной регрессии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071810"/>
            <a:ext cx="3214710" cy="10099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МНК для полиномиальной регрессии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857496"/>
            <a:ext cx="3033725" cy="2200030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2285992"/>
            <a:ext cx="928694" cy="346712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8" y="3571876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×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×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3286124"/>
            <a:ext cx="963294" cy="1370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000" dirty="0"/>
              <a:t>X * A = Y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357430"/>
            <a:ext cx="2210672" cy="352426"/>
          </a:xfrm>
          <a:prstGeom prst="rect">
            <a:avLst/>
          </a:prstGeom>
          <a:noFill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000372"/>
            <a:ext cx="1571636" cy="437671"/>
          </a:xfrm>
          <a:prstGeom prst="rect">
            <a:avLst/>
          </a:prstGeom>
          <a:noFill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3643314"/>
            <a:ext cx="1877731" cy="48035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4143380"/>
            <a:ext cx="1675546" cy="526600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Гаусса оптимального исключения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928802"/>
            <a:ext cx="928694" cy="619129"/>
          </a:xfrm>
          <a:prstGeom prst="rect">
            <a:avLst/>
          </a:prstGeom>
          <a:noFill/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643182"/>
            <a:ext cx="2978654" cy="500066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29058" y="2285992"/>
            <a:ext cx="4143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1 ÷ (n-1),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 = (j+1) ÷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n,j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÷ (n+1).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714752"/>
            <a:ext cx="1474985" cy="642942"/>
          </a:xfrm>
          <a:prstGeom prst="rect">
            <a:avLst/>
          </a:prstGeom>
          <a:noFill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500570"/>
            <a:ext cx="4563102" cy="500066"/>
          </a:xfrm>
          <a:prstGeom prst="rect">
            <a:avLst/>
          </a:prstGeom>
          <a:noFill/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00760" y="4500570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где </a:t>
            </a:r>
            <a:r>
              <a:rPr lang="en-US" dirty="0" err="1"/>
              <a:t>i</a:t>
            </a:r>
            <a:r>
              <a:rPr lang="ru-RU" dirty="0"/>
              <a:t> = (</a:t>
            </a:r>
            <a:r>
              <a:rPr lang="en-US" dirty="0"/>
              <a:t>n</a:t>
            </a:r>
            <a:r>
              <a:rPr lang="ru-RU" dirty="0"/>
              <a:t>-1) ÷ 1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61626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135</Words>
  <Application>Microsoft Office PowerPoint</Application>
  <PresentationFormat>Экран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Курсовая работа Применение метода наименьших квадратов в экономике</vt:lpstr>
      <vt:lpstr>Цель</vt:lpstr>
      <vt:lpstr>Задачи</vt:lpstr>
      <vt:lpstr>Регрессионный анализ</vt:lpstr>
      <vt:lpstr>МНК для линейной регрессии</vt:lpstr>
      <vt:lpstr>МНК для полиномиальной регрессии</vt:lpstr>
      <vt:lpstr>Слайд 7</vt:lpstr>
      <vt:lpstr>Метод Гаусса оптимального исключения</vt:lpstr>
      <vt:lpstr>Задача №1</vt:lpstr>
      <vt:lpstr>EXCEL</vt:lpstr>
      <vt:lpstr>Python</vt:lpstr>
      <vt:lpstr>Задача №2</vt:lpstr>
      <vt:lpstr>EXCEL</vt:lpstr>
      <vt:lpstr>Python</vt:lpstr>
      <vt:lpstr>Вывод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Применение метода наименьших квадратов в экономике</dc:title>
  <dc:creator>Наталия</dc:creator>
  <cp:lastModifiedBy>Наталия</cp:lastModifiedBy>
  <cp:revision>5</cp:revision>
  <dcterms:created xsi:type="dcterms:W3CDTF">2020-06-05T12:36:14Z</dcterms:created>
  <dcterms:modified xsi:type="dcterms:W3CDTF">2020-06-05T13:21:20Z</dcterms:modified>
</cp:coreProperties>
</file>