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64" d="100"/>
          <a:sy n="64" d="100"/>
        </p:scale>
        <p:origin x="108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F0DA-8421-4832-A3E1-F8BE36AC6D3E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3D52-D143-4AA8-97E8-26AFFC6E0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70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F0DA-8421-4832-A3E1-F8BE36AC6D3E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3D52-D143-4AA8-97E8-26AFFC6E0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59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F0DA-8421-4832-A3E1-F8BE36AC6D3E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3D52-D143-4AA8-97E8-26AFFC6E0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93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F0DA-8421-4832-A3E1-F8BE36AC6D3E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3D52-D143-4AA8-97E8-26AFFC6E0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17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F0DA-8421-4832-A3E1-F8BE36AC6D3E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3D52-D143-4AA8-97E8-26AFFC6E0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36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F0DA-8421-4832-A3E1-F8BE36AC6D3E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3D52-D143-4AA8-97E8-26AFFC6E0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10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F0DA-8421-4832-A3E1-F8BE36AC6D3E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3D52-D143-4AA8-97E8-26AFFC6E0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55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F0DA-8421-4832-A3E1-F8BE36AC6D3E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3D52-D143-4AA8-97E8-26AFFC6E0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66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F0DA-8421-4832-A3E1-F8BE36AC6D3E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3D52-D143-4AA8-97E8-26AFFC6E0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22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F0DA-8421-4832-A3E1-F8BE36AC6D3E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3D52-D143-4AA8-97E8-26AFFC6E0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82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F0DA-8421-4832-A3E1-F8BE36AC6D3E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3D52-D143-4AA8-97E8-26AFFC6E0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88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3F0DA-8421-4832-A3E1-F8BE36AC6D3E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03D52-D143-4AA8-97E8-26AFFC6E0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41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u="sng" dirty="0" smtClean="0"/>
              <a:t>Методология </a:t>
            </a:r>
            <a:r>
              <a:rPr lang="en-US" u="sng" dirty="0"/>
              <a:t>Agile</a:t>
            </a:r>
            <a:endParaRPr lang="ru-R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860499" y="4092314"/>
            <a:ext cx="3807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Выполнила:</a:t>
            </a:r>
          </a:p>
          <a:p>
            <a:r>
              <a:rPr lang="ru-RU" sz="2400" dirty="0" smtClean="0"/>
              <a:t>Мельникова Т. В.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25135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7536" y="518569"/>
            <a:ext cx="5157787" cy="823912"/>
          </a:xfrm>
        </p:spPr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87536" y="1342481"/>
            <a:ext cx="5157787" cy="3684588"/>
          </a:xfrm>
        </p:spPr>
        <p:txBody>
          <a:bodyPr>
            <a:noAutofit/>
          </a:bodyPr>
          <a:lstStyle/>
          <a:p>
            <a:r>
              <a:rPr lang="ru-RU" sz="3200" dirty="0" smtClean="0"/>
              <a:t>Максимально эффективно вносить изменения и новые идеи заказчика в разрабатываемый продукт;</a:t>
            </a:r>
          </a:p>
          <a:p>
            <a:r>
              <a:rPr lang="ru-RU" sz="3200" dirty="0" smtClean="0"/>
              <a:t>В короткие сроки внедрить работающий функционал и оптимизировать его в процессе использования.</a:t>
            </a:r>
            <a:endParaRPr lang="ru-RU" sz="3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19948" y="518569"/>
            <a:ext cx="5183188" cy="823912"/>
          </a:xfrm>
        </p:spPr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19948" y="1342481"/>
            <a:ext cx="5183188" cy="368458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Риск никогда не достигнуть завершения проекта.</a:t>
            </a:r>
            <a:endParaRPr lang="ru-RU" sz="3200" dirty="0"/>
          </a:p>
        </p:txBody>
      </p:sp>
      <p:pic>
        <p:nvPicPr>
          <p:cNvPr id="9218" name="Picture 2" descr="Итерационный подход в SEO-продвижении - Веброс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533" y="2486025"/>
            <a:ext cx="5715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587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7536" y="518569"/>
            <a:ext cx="5157787" cy="823912"/>
          </a:xfrm>
        </p:spPr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87536" y="1342481"/>
            <a:ext cx="5157787" cy="3684588"/>
          </a:xfrm>
        </p:spPr>
        <p:txBody>
          <a:bodyPr>
            <a:noAutofit/>
          </a:bodyPr>
          <a:lstStyle/>
          <a:p>
            <a:r>
              <a:rPr lang="ru-RU" sz="3200" dirty="0" smtClean="0"/>
              <a:t>Создать поле для постоянного взаимодействия команды разработки и пользователей;</a:t>
            </a:r>
          </a:p>
          <a:p>
            <a:r>
              <a:rPr lang="ru-RU" sz="3200" dirty="0" smtClean="0"/>
              <a:t>Обеспечить постоянный контроль за разработкой и внедрением со стороны заказчика.</a:t>
            </a:r>
            <a:endParaRPr lang="ru-RU" sz="3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19948" y="518569"/>
            <a:ext cx="5183188" cy="823912"/>
          </a:xfrm>
        </p:spPr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19948" y="1342481"/>
            <a:ext cx="5183188" cy="3684588"/>
          </a:xfrm>
        </p:spPr>
        <p:txBody>
          <a:bodyPr>
            <a:normAutofit/>
          </a:bodyPr>
          <a:lstStyle/>
          <a:p>
            <a:r>
              <a:rPr lang="ru-RU" sz="3200" dirty="0"/>
              <a:t>Могут возникнуть проблемы с расширяемостью </a:t>
            </a:r>
            <a:r>
              <a:rPr lang="ru-RU" sz="3200" dirty="0" smtClean="0"/>
              <a:t>продукта.</a:t>
            </a:r>
            <a:endParaRPr lang="ru-RU" sz="3200" dirty="0"/>
          </a:p>
        </p:txBody>
      </p:sp>
      <p:pic>
        <p:nvPicPr>
          <p:cNvPr id="8194" name="Picture 2" descr="Итерационный подход в SEO-продвижении - Веброс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814" y="3320631"/>
            <a:ext cx="4731322" cy="338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856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600" u="sng" dirty="0" smtClean="0"/>
              <a:t>Спасибо за внимание!</a:t>
            </a:r>
            <a:endParaRPr lang="ru-RU" sz="6600" u="sng" dirty="0"/>
          </a:p>
        </p:txBody>
      </p:sp>
      <p:pic>
        <p:nvPicPr>
          <p:cNvPr id="10242" name="Picture 2" descr="Электронные курс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" y="1466093"/>
            <a:ext cx="11268075" cy="5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96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91824"/>
            <a:ext cx="10515600" cy="2753958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Методология </a:t>
            </a:r>
            <a:r>
              <a:rPr lang="ru-RU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подходом к разработке программного обеспечения, который придерживается принципов гибкости, коллективной работы и постоянной адаптации к изменениям. Этот подход был разработан для улучшения процесса разработки программного обеспечения и повышения его качества.</a:t>
            </a:r>
          </a:p>
        </p:txBody>
      </p:sp>
      <p:pic>
        <p:nvPicPr>
          <p:cNvPr id="1026" name="Picture 2" descr="Agile: понимание принципов и методологи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200" y="3184971"/>
            <a:ext cx="7395599" cy="390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03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9012" y="266418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принципы методологии 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endParaRPr lang="ru-RU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6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Гибкость и адаптивность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err="1"/>
              <a:t>Agile</a:t>
            </a:r>
            <a:r>
              <a:rPr lang="ru-RU" sz="3200" dirty="0"/>
              <a:t> методология признает, что требования к программному обеспечению могут изменяться в процессе разработки, поэтому процессы должны быть гибкими и адаптивными.</a:t>
            </a:r>
          </a:p>
        </p:txBody>
      </p:sp>
      <p:pic>
        <p:nvPicPr>
          <p:cNvPr id="5122" name="Picture 2" descr="Какие навыки и качества помогают IT специалистам стать успешными лидерам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78641"/>
            <a:ext cx="6271351" cy="460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871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Коллективная работа и коммуникация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8791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err="1"/>
              <a:t>Agile</a:t>
            </a:r>
            <a:r>
              <a:rPr lang="ru-RU" sz="3200" dirty="0"/>
              <a:t> методология ставит упор на коллективную работу и эффективную коммуникацию между участниками проекта.</a:t>
            </a:r>
          </a:p>
        </p:txBody>
      </p:sp>
      <p:pic>
        <p:nvPicPr>
          <p:cNvPr id="4098" name="Picture 2" descr="Collaboration - Совместная работа - Командная работа - CNe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706" y="2240082"/>
            <a:ext cx="7379425" cy="536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00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Итеративный подход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48102" y="2282828"/>
            <a:ext cx="594360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/>
              <a:t>Р</a:t>
            </a:r>
            <a:r>
              <a:rPr lang="ru-RU" sz="3600" dirty="0" smtClean="0"/>
              <a:t>азработка </a:t>
            </a:r>
            <a:r>
              <a:rPr lang="ru-RU" sz="3600" dirty="0"/>
              <a:t>программного обеспечения осуществляется путем последовательного создания итераций, каждая из которых добавляет новые функции или улучшения к существующему продукту.</a:t>
            </a:r>
          </a:p>
        </p:txBody>
      </p:sp>
      <p:pic>
        <p:nvPicPr>
          <p:cNvPr id="3074" name="Picture 2" descr="Итерационный подход в SEO-продвижении - Веброс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85987"/>
            <a:ext cx="5715000" cy="399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189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Постоянное улучшение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9806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err="1"/>
              <a:t>Agile</a:t>
            </a:r>
            <a:r>
              <a:rPr lang="ru-RU" sz="4000" dirty="0"/>
              <a:t> пропагандирует постоянное улучшение процессов и практик разработки, основываясь на обратной связи и опыте участников проекта.</a:t>
            </a:r>
          </a:p>
        </p:txBody>
      </p:sp>
      <p:pic>
        <p:nvPicPr>
          <p:cNvPr id="2050" name="Picture 2" descr="Постоянное улучшение – Бесплатные иконки: бизнес и финанс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691" y="1831339"/>
            <a:ext cx="4480561" cy="448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264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600" dirty="0" smtClean="0"/>
              <a:t>Преимущества и недостатки</a:t>
            </a:r>
            <a:endParaRPr lang="ru-RU" sz="6600" dirty="0"/>
          </a:p>
        </p:txBody>
      </p:sp>
      <p:pic>
        <p:nvPicPr>
          <p:cNvPr id="7170" name="Picture 2" descr="15 инструментов для команд, которые помогают выстроить совместную работу в  2024 году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95" y="1690688"/>
            <a:ext cx="9388410" cy="495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504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7536" y="518569"/>
            <a:ext cx="5157787" cy="823912"/>
          </a:xfrm>
        </p:spPr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87536" y="1603738"/>
            <a:ext cx="5157787" cy="368458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Гибко отслеживать часто меняющиеся требования к ПО без выхода за рамки бюджета проекта.</a:t>
            </a:r>
            <a:endParaRPr lang="ru-RU" sz="3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19948" y="518569"/>
            <a:ext cx="5183188" cy="823912"/>
          </a:xfrm>
        </p:spPr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19948" y="1603738"/>
            <a:ext cx="5183188" cy="3684588"/>
          </a:xfrm>
        </p:spPr>
        <p:txBody>
          <a:bodyPr>
            <a:normAutofit/>
          </a:bodyPr>
          <a:lstStyle/>
          <a:p>
            <a:r>
              <a:rPr lang="ru-RU" sz="3200" dirty="0"/>
              <a:t>Может привести к низкому качеству </a:t>
            </a:r>
            <a:r>
              <a:rPr lang="ru-RU" sz="3200" dirty="0" smtClean="0"/>
              <a:t>продукта.</a:t>
            </a:r>
            <a:endParaRPr lang="ru-RU" sz="3200" dirty="0"/>
          </a:p>
        </p:txBody>
      </p:sp>
      <p:pic>
        <p:nvPicPr>
          <p:cNvPr id="6146" name="Picture 2" descr="E-learning, электронное обучение сотрудников - 3t consul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460" y="3312827"/>
            <a:ext cx="6548163" cy="338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8253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224</Words>
  <Application>Microsoft Office PowerPoint</Application>
  <PresentationFormat>Широкоэкранный</PresentationFormat>
  <Paragraphs>29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Методология Agile</vt:lpstr>
      <vt:lpstr>Презентация PowerPoint</vt:lpstr>
      <vt:lpstr>Основные принципы методологии Agile</vt:lpstr>
      <vt:lpstr>Гибкость и адаптивность</vt:lpstr>
      <vt:lpstr>Коллективная работа и коммуникация</vt:lpstr>
      <vt:lpstr>Итеративный подход</vt:lpstr>
      <vt:lpstr>Постоянное улучшение</vt:lpstr>
      <vt:lpstr>Преимущества и недостатки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Методология Agile</dc:title>
  <dc:creator>t.melnikova</dc:creator>
  <cp:lastModifiedBy>t.melnikova</cp:lastModifiedBy>
  <cp:revision>3</cp:revision>
  <dcterms:created xsi:type="dcterms:W3CDTF">2024-01-09T12:30:16Z</dcterms:created>
  <dcterms:modified xsi:type="dcterms:W3CDTF">2024-01-09T12:41:08Z</dcterms:modified>
</cp:coreProperties>
</file>