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e661341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e661341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e661341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1e661341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e66134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e66134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e661341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1e661341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e661341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e661341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e66134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e66134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e661341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e661341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e661341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1e661341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e661341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e661341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e661341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e661341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e661341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e661341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e661341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1e661341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492373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30270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1567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59643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1291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378994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77201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836682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263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400712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001775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863967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187650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494639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55787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723298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544884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1195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q9hyQX17V1344aQHYEAMbtW-c6vVO1Vj/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API/Web_Audio_AP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eveloper.mozilla.org/en-US/docs/Web/API/OscillatorNode" TargetMode="External"/><Relationship Id="rId5" Type="http://schemas.openxmlformats.org/officeDocument/2006/relationships/hyperlink" Target="http://www.w3.org/TR/html5/embedded-content-0.html#the-audio-element" TargetMode="External"/><Relationship Id="rId4" Type="http://schemas.openxmlformats.org/officeDocument/2006/relationships/hyperlink" Target="https://github.com/yandex/audio-js/blob/master/tutorial/web-audio-api.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 Audio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72000" y="3195632"/>
            <a:ext cx="2951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Выполнила: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Студентка 2 курса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Мельникова Татьяна</a:t>
            </a:r>
            <a:r>
              <a:rPr lang="ru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нажатии на кнопку генерируется волна соответствующей формы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2" title="webgl.wm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872" y="2120307"/>
            <a:ext cx="48387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сигналов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503700"/>
            <a:ext cx="6716421" cy="30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Параметры звуковой волны (частоту, форму и т.д.) можно узнать с помощью </a:t>
            </a:r>
            <a:r>
              <a:rPr lang="ru" b="1" dirty="0">
                <a:solidFill>
                  <a:schemeClr val="dk1"/>
                </a:solidFill>
                <a:highlight>
                  <a:srgbClr val="FFFFFF"/>
                </a:highlight>
              </a:rPr>
              <a:t>AnalyzerNode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Средства обработки сигнала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7994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650" b="1" dirty="0">
                <a:solidFill>
                  <a:srgbClr val="000000"/>
                </a:solidFill>
                <a:highlight>
                  <a:srgbClr val="FFFFFF"/>
                </a:highlight>
              </a:rPr>
              <a:t>GainNode </a:t>
            </a:r>
            <a:r>
              <a:rPr lang="ru" sz="1650" dirty="0">
                <a:solidFill>
                  <a:srgbClr val="000000"/>
                </a:solidFill>
                <a:highlight>
                  <a:srgbClr val="FFFFFF"/>
                </a:highlight>
              </a:rPr>
              <a:t>- изменение громкости сигнала</a:t>
            </a:r>
            <a:endParaRPr sz="16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650" b="1" dirty="0">
                <a:solidFill>
                  <a:srgbClr val="000000"/>
                </a:solidFill>
                <a:highlight>
                  <a:srgbClr val="FFFFFF"/>
                </a:highlight>
              </a:rPr>
              <a:t>DelayNode </a:t>
            </a:r>
            <a:r>
              <a:rPr lang="ru" sz="1650" dirty="0">
                <a:solidFill>
                  <a:srgbClr val="000000"/>
                </a:solidFill>
                <a:highlight>
                  <a:srgbClr val="FFFFFF"/>
                </a:highlight>
              </a:rPr>
              <a:t>- задержка выходного сигнала, подходит для синхронизации нескольких сигналов</a:t>
            </a:r>
            <a:endParaRPr sz="16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650" b="1" dirty="0">
                <a:solidFill>
                  <a:srgbClr val="000000"/>
                </a:solidFill>
                <a:highlight>
                  <a:srgbClr val="FFFFFF"/>
                </a:highlight>
              </a:rPr>
              <a:t>WaveShaperNode </a:t>
            </a:r>
            <a:r>
              <a:rPr lang="ru" sz="1650" dirty="0">
                <a:solidFill>
                  <a:srgbClr val="000000"/>
                </a:solidFill>
                <a:highlight>
                  <a:srgbClr val="FFFFFF"/>
                </a:highlight>
              </a:rPr>
              <a:t>- создание нелинейного искажения</a:t>
            </a:r>
            <a:endParaRPr sz="16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650" b="1" dirty="0">
                <a:solidFill>
                  <a:srgbClr val="000000"/>
                </a:solidFill>
                <a:highlight>
                  <a:srgbClr val="FFFFFF"/>
                </a:highlight>
              </a:rPr>
              <a:t>ConvolverNode </a:t>
            </a:r>
            <a:r>
              <a:rPr lang="ru" sz="1650" dirty="0">
                <a:solidFill>
                  <a:srgbClr val="000000"/>
                </a:solidFill>
                <a:highlight>
                  <a:srgbClr val="FFFFFF"/>
                </a:highlight>
              </a:rPr>
              <a:t>- уменьшает интенсивность звука и многократно отражает его</a:t>
            </a:r>
            <a:endParaRPr sz="16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650" b="1" dirty="0">
                <a:solidFill>
                  <a:srgbClr val="000000"/>
                </a:solidFill>
                <a:highlight>
                  <a:srgbClr val="FFFFFF"/>
                </a:highlight>
              </a:rPr>
              <a:t>DynamicsCompressorNode </a:t>
            </a:r>
            <a:r>
              <a:rPr lang="ru" sz="1650" dirty="0">
                <a:solidFill>
                  <a:srgbClr val="000000"/>
                </a:solidFill>
                <a:highlight>
                  <a:srgbClr val="FFFFFF"/>
                </a:highlight>
              </a:rPr>
              <a:t>- создает динамическую компрессию громкости</a:t>
            </a:r>
            <a:endParaRPr sz="1650" u="sng" dirty="0">
              <a:solidFill>
                <a:srgbClr val="0366D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u="sng">
                <a:solidFill>
                  <a:schemeClr val="hlink"/>
                </a:solidFill>
                <a:hlinkClick r:id="rId3"/>
              </a:rPr>
              <a:t>https://developer.mozilla.org/ru/docs/Web/API/Web_Audio_API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 u="sng">
                <a:solidFill>
                  <a:schemeClr val="hlink"/>
                </a:solidFill>
                <a:hlinkClick r:id="rId4"/>
              </a:rPr>
              <a:t>https://github.com/yandex/audio-js/blob/master/tutorial/web-audio-api.md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 u="sng">
                <a:solidFill>
                  <a:schemeClr val="hlink"/>
                </a:solidFill>
                <a:hlinkClick r:id="rId5"/>
              </a:rPr>
              <a:t>http://www.w3.org/TR/html5/embedded-content-0.html#the-audio-element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 u="sng">
                <a:solidFill>
                  <a:schemeClr val="hlink"/>
                </a:solidFill>
                <a:hlinkClick r:id="rId6"/>
              </a:rPr>
              <a:t>https://developer.mozilla.org/en-US/docs/Web/API/OscillatorNode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9744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 dirty="0">
                <a:solidFill>
                  <a:srgbClr val="333333"/>
                </a:solidFill>
                <a:highlight>
                  <a:srgbClr val="FFFFFF"/>
                </a:highlight>
              </a:rPr>
              <a:t>Web audio API - инструмент для работы со звуком на веб-странице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Возможности: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208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ru" sz="1700">
                <a:solidFill>
                  <a:srgbClr val="24292E"/>
                </a:solidFill>
                <a:highlight>
                  <a:srgbClr val="FFFFFF"/>
                </a:highlight>
              </a:rPr>
              <a:t>Работа с различными источниками сигнала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ru" sz="1700">
                <a:solidFill>
                  <a:srgbClr val="24292E"/>
                </a:solidFill>
                <a:highlight>
                  <a:srgbClr val="FFFFFF"/>
                </a:highlight>
              </a:rPr>
              <a:t>Анализ сигнала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700"/>
              <a:buChar char="●"/>
            </a:pPr>
            <a:r>
              <a:rPr lang="ru" sz="1700">
                <a:solidFill>
                  <a:srgbClr val="24292E"/>
                </a:solidFill>
                <a:highlight>
                  <a:srgbClr val="FFFFFF"/>
                </a:highlight>
              </a:rPr>
              <a:t>Обработка сигнала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Создадим простой сценарий с использованием Web Audio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644225"/>
            <a:ext cx="6716421" cy="29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Сначала создадим AudioContext - основной элемент интерфейса, который воспроизводит и управляет всеми звуками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83831"/>
            <a:ext cx="6350573" cy="118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 сигнала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&lt;audio&gt; или &lt;video&gt; - </a:t>
            </a:r>
            <a:r>
              <a:rPr lang="ru" b="1">
                <a:solidFill>
                  <a:schemeClr val="dk1"/>
                </a:solidFill>
                <a:highlight>
                  <a:srgbClr val="FFFFFF"/>
                </a:highlight>
              </a:rPr>
              <a:t>MediaElementAudioSourceNode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аудиовход - </a:t>
            </a:r>
            <a:r>
              <a:rPr lang="ru" b="1">
                <a:solidFill>
                  <a:schemeClr val="dk1"/>
                </a:solidFill>
                <a:highlight>
                  <a:srgbClr val="FFFFFF"/>
                </a:highlight>
              </a:rPr>
              <a:t>MediaStreamAudioSourceNode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сигнал формируется в браузере или извлекается из аудиофайла - </a:t>
            </a:r>
            <a:r>
              <a:rPr lang="ru" b="1">
                <a:solidFill>
                  <a:schemeClr val="dk1"/>
                </a:solidFill>
                <a:highlight>
                  <a:srgbClr val="FFFFFF"/>
                </a:highlight>
              </a:rPr>
              <a:t>AudioBufferSourceNode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Если необходимо сгенерировать сигнал определенной частоты, лучше всего использовать </a:t>
            </a:r>
            <a:r>
              <a:rPr lang="ru" b="1">
                <a:solidFill>
                  <a:schemeClr val="dk1"/>
                </a:solidFill>
                <a:highlight>
                  <a:srgbClr val="FFFFFF"/>
                </a:highlight>
              </a:rPr>
              <a:t>OscillatorNode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32247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Создадим генератор сигналов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Установим его частоту в 440 Гц (ля первой октавы)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Определим форму волны. Всего есть четыре стандартных типа волны: синусоидальная, квадратная, пилообразная и треугольная. Можно настроить свою форму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16" y="1643800"/>
            <a:ext cx="6569959" cy="36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89261"/>
            <a:ext cx="6804843" cy="3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3851" y="3626047"/>
            <a:ext cx="5620540" cy="3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Подключаем генератор к AudioContext и запускаем воспроизведение звука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ru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Теперь после загрузки страницы звучит сигнал заданных параметров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60" y="1647287"/>
            <a:ext cx="6663425" cy="7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Немного изменим код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Создадим три кнопки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Создадим слушатель событий для кнопки “sin” и добавим в него генерацию волны синусоидальной формы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108" y="2048575"/>
            <a:ext cx="25622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102" y="3535225"/>
            <a:ext cx="4472235" cy="102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Создадим слушатели событий для других кнопок и определим формы волн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71" y="1748700"/>
            <a:ext cx="5890400" cy="26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313</Words>
  <Application>Microsoft Office PowerPoint</Application>
  <PresentationFormat>Экран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Аспект</vt:lpstr>
      <vt:lpstr>Web Audio </vt:lpstr>
      <vt:lpstr>Презентация PowerPoint</vt:lpstr>
      <vt:lpstr>Возможности:</vt:lpstr>
      <vt:lpstr>Создадим простой сценарий с использованием Web Audio</vt:lpstr>
      <vt:lpstr>Источники сигнала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Анализ сигналов</vt:lpstr>
      <vt:lpstr>Средства обработки сигнала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Audio </dc:title>
  <dc:creator>WINDOWS</dc:creator>
  <cp:lastModifiedBy>WINDOWS</cp:lastModifiedBy>
  <cp:revision>1</cp:revision>
  <dcterms:modified xsi:type="dcterms:W3CDTF">2020-06-30T20:11:49Z</dcterms:modified>
</cp:coreProperties>
</file>